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Lst>
  <p:sldSz cx="9144000" cy="5143500" type="screen16x9"/>
  <p:notesSz cx="6858000" cy="9144000"/>
  <p:embeddedFontLst>
    <p:embeddedFont>
      <p:font typeface="Abril Fatface" panose="02000503000000020003" pitchFamily="2" charset="0"/>
      <p:regular r:id="rId37"/>
    </p:embeddedFont>
    <p:embeddedFont>
      <p:font typeface="Calibri" panose="020F0502020204030204" pitchFamily="34" charset="0"/>
      <p:regular r:id="rId38"/>
      <p:bold r:id="rId39"/>
      <p:italic r:id="rId40"/>
      <p:boldItalic r:id="rId41"/>
    </p:embeddedFont>
    <p:embeddedFont>
      <p:font typeface="Inter" panose="020B0604020202020204" charset="0"/>
      <p:regular r:id="rId42"/>
      <p:bold r:id="rId43"/>
    </p:embeddedFont>
    <p:embeddedFont>
      <p:font typeface="League Spartan" panose="020B0604020202020204" charset="0"/>
      <p:regular r:id="rId44"/>
      <p:bold r:id="rId45"/>
    </p:embeddedFont>
    <p:embeddedFont>
      <p:font typeface="Lexend" panose="020B0604020202020204" charset="0"/>
      <p:regular r:id="rId46"/>
      <p:bold r:id="rId47"/>
    </p:embeddedFont>
    <p:embeddedFont>
      <p:font typeface="Lexend ExtraBold" panose="020B0604020202020204" charset="0"/>
      <p:bold r:id="rId48"/>
    </p:embeddedFont>
    <p:embeddedFont>
      <p:font typeface="Lexend Light" panose="020B0604020202020204" charset="0"/>
      <p:regular r:id="rId49"/>
      <p:bold r:id="rId50"/>
    </p:embeddedFont>
    <p:embeddedFont>
      <p:font typeface="Lexend Medium" panose="020B0604020202020204" charset="0"/>
      <p:regular r:id="rId51"/>
      <p:bold r:id="rId52"/>
    </p:embeddedFont>
    <p:embeddedFont>
      <p:font typeface="Lexend SemiBold" panose="020B0604020202020204" charset="0"/>
      <p:regular r:id="rId53"/>
      <p:bold r:id="rId54"/>
    </p:embeddedFont>
    <p:embeddedFont>
      <p:font typeface="Raleway" pitchFamily="2"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font" Target="fonts/font1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5.fntdata"/><Relationship Id="rId54" Type="http://schemas.openxmlformats.org/officeDocument/2006/relationships/font" Target="fonts/font18.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font" Target="fonts/font2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font" Target="fonts/font21.fntdata"/><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presProps" Target="presProps.xml"/></Relationships>
</file>

<file path=ppt/media/image1.png>
</file>

<file path=ppt/media/image10.png>
</file>

<file path=ppt/media/image11.png>
</file>

<file path=ppt/media/image12.jpg>
</file>

<file path=ppt/media/image2.png>
</file>

<file path=ppt/media/image3.png>
</file>

<file path=ppt/media/image4.pn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4" name="Google Shape;14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2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6" name="Google Shape;16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0a02f8f126_0_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7" name="Google Shape;187;g20a02f8f126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0a02f8f126_0_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g20a02f8f126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0a02f8f126_0_2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g20a02f8f126_0_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0a02f8f126_0_3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8" name="Google Shape;208;g20a02f8f126_0_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20a02f8f126_0_4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g20a02f8f126_0_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09d5ad2f6c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 name="Google Shape;80;g209d5ad2f6c_0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0a02f8f126_0_4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2" name="Google Shape;222;g20a02f8f126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9" name="Google Shape;229;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1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8" name="Google Shape;23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22a0329ddd6_0_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4" name="Google Shape;244;g22a0329ddd6_0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2a0329ddd6_0_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g22a0329ddd6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2" name="Google Shape;282;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3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Google Shape;296;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0a02f8f126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0a02f8f126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2a0329ddd6_0_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0" name="Google Shape;310;g22a0329ddd6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2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6" name="Google Shape;316;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2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3" name="Google Shape;323;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2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9" name="Google Shape;359;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SLIDES_API646650727_3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SLIDES_API646650727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SLIDES_API646650727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SLIDES_API64665072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8" name="Google Shape;10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 name="Google Shape;13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7680000" cy="51435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p:nvPr/>
        </p:nvSpPr>
        <p:spPr>
          <a:xfrm>
            <a:off x="367900" y="505425"/>
            <a:ext cx="8049125" cy="4132625"/>
          </a:xfrm>
          <a:custGeom>
            <a:avLst/>
            <a:gdLst/>
            <a:ahLst/>
            <a:cxnLst/>
            <a:rect l="l" t="t" r="r" b="b"/>
            <a:pathLst>
              <a:path w="321965" h="165305" extrusionOk="0">
                <a:moveTo>
                  <a:pt x="17881" y="0"/>
                </a:moveTo>
                <a:lnTo>
                  <a:pt x="321965" y="0"/>
                </a:lnTo>
                <a:lnTo>
                  <a:pt x="321965" y="165305"/>
                </a:lnTo>
                <a:lnTo>
                  <a:pt x="17881" y="165305"/>
                </a:lnTo>
                <a:lnTo>
                  <a:pt x="18032" y="39617"/>
                </a:lnTo>
                <a:lnTo>
                  <a:pt x="0" y="22299"/>
                </a:lnTo>
                <a:lnTo>
                  <a:pt x="17881" y="22272"/>
                </a:lnTo>
                <a:close/>
              </a:path>
            </a:pathLst>
          </a:custGeom>
          <a:noFill/>
          <a:ln w="76200" cap="flat" cmpd="sng">
            <a:solidFill>
              <a:srgbClr val="000000"/>
            </a:solidFill>
            <a:prstDash val="solid"/>
            <a:miter lim="8000"/>
            <a:headEnd type="none" w="sm" len="sm"/>
            <a:tailEnd type="none" w="sm" len="sm"/>
          </a:ln>
        </p:spPr>
      </p:sp>
      <p:sp>
        <p:nvSpPr>
          <p:cNvPr id="12" name="Google Shape;12;p2"/>
          <p:cNvSpPr txBox="1">
            <a:spLocks noGrp="1"/>
          </p:cNvSpPr>
          <p:nvPr>
            <p:ph type="ctrTitle"/>
          </p:nvPr>
        </p:nvSpPr>
        <p:spPr>
          <a:xfrm>
            <a:off x="1339025" y="848825"/>
            <a:ext cx="5838600" cy="115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8"/>
        <p:cNvGrpSpPr/>
        <p:nvPr/>
      </p:nvGrpSpPr>
      <p:grpSpPr>
        <a:xfrm>
          <a:off x="0" y="0"/>
          <a:ext cx="0" cy="0"/>
          <a:chOff x="0" y="0"/>
          <a:chExt cx="0" cy="0"/>
        </a:xfrm>
      </p:grpSpPr>
      <p:sp>
        <p:nvSpPr>
          <p:cNvPr id="59" name="Google Shape;59;p11"/>
          <p:cNvSpPr/>
          <p:nvPr/>
        </p:nvSpPr>
        <p:spPr>
          <a:xfrm>
            <a:off x="0" y="4122925"/>
            <a:ext cx="9144000" cy="10206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11"/>
          <p:cNvSpPr/>
          <p:nvPr/>
        </p:nvSpPr>
        <p:spPr>
          <a:xfrm>
            <a:off x="367900" y="505425"/>
            <a:ext cx="8049125" cy="4132625"/>
          </a:xfrm>
          <a:custGeom>
            <a:avLst/>
            <a:gdLst/>
            <a:ahLst/>
            <a:cxnLst/>
            <a:rect l="l" t="t" r="r" b="b"/>
            <a:pathLst>
              <a:path w="321965" h="165305" extrusionOk="0">
                <a:moveTo>
                  <a:pt x="17881" y="0"/>
                </a:moveTo>
                <a:lnTo>
                  <a:pt x="321965" y="0"/>
                </a:lnTo>
                <a:lnTo>
                  <a:pt x="321965" y="165305"/>
                </a:lnTo>
                <a:lnTo>
                  <a:pt x="17881" y="165305"/>
                </a:lnTo>
                <a:lnTo>
                  <a:pt x="18032" y="39617"/>
                </a:lnTo>
                <a:lnTo>
                  <a:pt x="0" y="22299"/>
                </a:lnTo>
                <a:lnTo>
                  <a:pt x="17881" y="22272"/>
                </a:lnTo>
                <a:close/>
              </a:path>
            </a:pathLst>
          </a:custGeom>
          <a:noFill/>
          <a:ln w="76200" cap="flat" cmpd="sng">
            <a:solidFill>
              <a:srgbClr val="000000"/>
            </a:solidFill>
            <a:prstDash val="solid"/>
            <a:miter lim="8000"/>
            <a:headEnd type="none" w="sm" len="sm"/>
            <a:tailEnd type="none" w="sm" len="sm"/>
          </a:ln>
        </p:spPr>
      </p:sp>
      <p:sp>
        <p:nvSpPr>
          <p:cNvPr id="61" name="Google Shape;61;p11"/>
          <p:cNvSpPr txBox="1">
            <a:spLocks noGrp="1"/>
          </p:cNvSpPr>
          <p:nvPr>
            <p:ph type="body" idx="1"/>
          </p:nvPr>
        </p:nvSpPr>
        <p:spPr>
          <a:xfrm>
            <a:off x="821175" y="4089494"/>
            <a:ext cx="7595700" cy="515100"/>
          </a:xfrm>
          <a:prstGeom prst="rect">
            <a:avLst/>
          </a:prstGeom>
          <a:noFill/>
          <a:ln>
            <a:noFill/>
          </a:ln>
        </p:spPr>
        <p:txBody>
          <a:bodyPr spcFirstLastPara="1" wrap="square" lIns="91425" tIns="91425" rIns="91425" bIns="91425" anchor="ctr" anchorCtr="0">
            <a:noAutofit/>
          </a:bodyPr>
          <a:lstStyle>
            <a:lvl1pPr marL="457200" lvl="0" indent="-228600" algn="ctr">
              <a:lnSpc>
                <a:spcPct val="100000"/>
              </a:lnSpc>
              <a:spcBef>
                <a:spcPts val="360"/>
              </a:spcBef>
              <a:spcAft>
                <a:spcPts val="0"/>
              </a:spcAft>
              <a:buSzPts val="1400"/>
              <a:buNone/>
              <a:defRPr sz="1400"/>
            </a:lvl1pPr>
          </a:lstStyle>
          <a:p>
            <a:endParaRPr/>
          </a:p>
        </p:txBody>
      </p:sp>
      <p:sp>
        <p:nvSpPr>
          <p:cNvPr id="62" name="Google Shape;62;p11"/>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wide">
  <p:cSld name="TITLE_ONLY_1">
    <p:spTree>
      <p:nvGrpSpPr>
        <p:cNvPr id="1" name="Shape 63"/>
        <p:cNvGrpSpPr/>
        <p:nvPr/>
      </p:nvGrpSpPr>
      <p:grpSpPr>
        <a:xfrm>
          <a:off x="0" y="0"/>
          <a:ext cx="0" cy="0"/>
          <a:chOff x="0" y="0"/>
          <a:chExt cx="0" cy="0"/>
        </a:xfrm>
      </p:grpSpPr>
      <p:sp>
        <p:nvSpPr>
          <p:cNvPr id="64" name="Google Shape;64;p12"/>
          <p:cNvSpPr/>
          <p:nvPr/>
        </p:nvSpPr>
        <p:spPr>
          <a:xfrm>
            <a:off x="0" y="0"/>
            <a:ext cx="1667100" cy="51435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2"/>
          <p:cNvSpPr/>
          <p:nvPr/>
        </p:nvSpPr>
        <p:spPr>
          <a:xfrm>
            <a:off x="515675" y="552375"/>
            <a:ext cx="8089575" cy="951725"/>
          </a:xfrm>
          <a:custGeom>
            <a:avLst/>
            <a:gdLst/>
            <a:ahLst/>
            <a:cxnLst/>
            <a:rect l="l" t="t" r="r" b="b"/>
            <a:pathLst>
              <a:path w="323583" h="38069" extrusionOk="0">
                <a:moveTo>
                  <a:pt x="13884" y="0"/>
                </a:moveTo>
                <a:lnTo>
                  <a:pt x="323583" y="212"/>
                </a:lnTo>
                <a:lnTo>
                  <a:pt x="323583" y="38069"/>
                </a:lnTo>
                <a:lnTo>
                  <a:pt x="13736" y="38069"/>
                </a:lnTo>
                <a:lnTo>
                  <a:pt x="13884" y="26275"/>
                </a:lnTo>
                <a:lnTo>
                  <a:pt x="0" y="12391"/>
                </a:lnTo>
                <a:lnTo>
                  <a:pt x="13884" y="12391"/>
                </a:lnTo>
                <a:close/>
              </a:path>
            </a:pathLst>
          </a:custGeom>
          <a:noFill/>
          <a:ln w="76200" cap="flat" cmpd="sng">
            <a:solidFill>
              <a:srgbClr val="000000"/>
            </a:solidFill>
            <a:prstDash val="solid"/>
            <a:miter lim="8000"/>
            <a:headEnd type="none" w="sm" len="sm"/>
            <a:tailEnd type="none" w="sm" len="sm"/>
          </a:ln>
        </p:spPr>
      </p:sp>
      <p:sp>
        <p:nvSpPr>
          <p:cNvPr id="66" name="Google Shape;66;p12"/>
          <p:cNvSpPr txBox="1">
            <a:spLocks noGrp="1"/>
          </p:cNvSpPr>
          <p:nvPr>
            <p:ph type="title"/>
          </p:nvPr>
        </p:nvSpPr>
        <p:spPr>
          <a:xfrm>
            <a:off x="910025" y="594075"/>
            <a:ext cx="7695300" cy="866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a:endParaRPr/>
          </a:p>
        </p:txBody>
      </p:sp>
      <p:sp>
        <p:nvSpPr>
          <p:cNvPr id="67" name="Google Shape;67;p12"/>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3"/>
        <p:cNvGrpSpPr/>
        <p:nvPr/>
      </p:nvGrpSpPr>
      <p:grpSpPr>
        <a:xfrm>
          <a:off x="0" y="0"/>
          <a:ext cx="0" cy="0"/>
          <a:chOff x="0" y="0"/>
          <a:chExt cx="0" cy="0"/>
        </a:xfrm>
      </p:grpSpPr>
      <p:sp>
        <p:nvSpPr>
          <p:cNvPr id="14" name="Google Shape;14;p3"/>
          <p:cNvSpPr/>
          <p:nvPr/>
        </p:nvSpPr>
        <p:spPr>
          <a:xfrm>
            <a:off x="0" y="0"/>
            <a:ext cx="2523000" cy="51435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3"/>
          <p:cNvSpPr/>
          <p:nvPr/>
        </p:nvSpPr>
        <p:spPr>
          <a:xfrm>
            <a:off x="515675" y="780975"/>
            <a:ext cx="2616300" cy="2299050"/>
          </a:xfrm>
          <a:custGeom>
            <a:avLst/>
            <a:gdLst/>
            <a:ahLst/>
            <a:cxnLst/>
            <a:rect l="l" t="t" r="r" b="b"/>
            <a:pathLst>
              <a:path w="104652" h="91962" extrusionOk="0">
                <a:moveTo>
                  <a:pt x="13884" y="0"/>
                </a:moveTo>
                <a:lnTo>
                  <a:pt x="104652" y="0"/>
                </a:lnTo>
                <a:lnTo>
                  <a:pt x="104652" y="91962"/>
                </a:lnTo>
                <a:lnTo>
                  <a:pt x="13884" y="91962"/>
                </a:lnTo>
                <a:lnTo>
                  <a:pt x="13884" y="26275"/>
                </a:lnTo>
                <a:lnTo>
                  <a:pt x="0" y="12391"/>
                </a:lnTo>
                <a:lnTo>
                  <a:pt x="13884" y="12391"/>
                </a:lnTo>
                <a:close/>
              </a:path>
            </a:pathLst>
          </a:custGeom>
          <a:noFill/>
          <a:ln w="76200" cap="flat" cmpd="sng">
            <a:solidFill>
              <a:srgbClr val="000000"/>
            </a:solidFill>
            <a:prstDash val="solid"/>
            <a:miter lim="8000"/>
            <a:headEnd type="none" w="sm" len="sm"/>
            <a:tailEnd type="none" w="sm" len="sm"/>
          </a:ln>
        </p:spPr>
      </p:sp>
      <p:sp>
        <p:nvSpPr>
          <p:cNvPr id="16" name="Google Shape;16;p3"/>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a:endParaRPr/>
          </a:p>
        </p:txBody>
      </p:sp>
      <p:sp>
        <p:nvSpPr>
          <p:cNvPr id="17" name="Google Shape;17;p3"/>
          <p:cNvSpPr txBox="1">
            <a:spLocks noGrp="1"/>
          </p:cNvSpPr>
          <p:nvPr>
            <p:ph type="body" idx="1"/>
          </p:nvPr>
        </p:nvSpPr>
        <p:spPr>
          <a:xfrm>
            <a:off x="3604900" y="992250"/>
            <a:ext cx="2466600" cy="39330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0"/>
              </a:spcBef>
              <a:spcAft>
                <a:spcPts val="0"/>
              </a:spcAft>
              <a:buSzPts val="1800"/>
              <a:buChar char="◦"/>
              <a:defRPr sz="1800"/>
            </a:lvl2pPr>
            <a:lvl3pPr marL="1371600" lvl="2" indent="-342900" algn="l">
              <a:lnSpc>
                <a:spcPct val="100000"/>
              </a:lnSpc>
              <a:spcBef>
                <a:spcPts val="0"/>
              </a:spcBef>
              <a:spcAft>
                <a:spcPts val="0"/>
              </a:spcAft>
              <a:buSzPts val="1800"/>
              <a:buChar char="■"/>
              <a:defRPr sz="1800"/>
            </a:lvl3pPr>
            <a:lvl4pPr marL="1828800" lvl="3" indent="-342900" algn="l">
              <a:lnSpc>
                <a:spcPct val="100000"/>
              </a:lnSpc>
              <a:spcBef>
                <a:spcPts val="0"/>
              </a:spcBef>
              <a:spcAft>
                <a:spcPts val="0"/>
              </a:spcAft>
              <a:buSzPts val="1800"/>
              <a:buChar char="●"/>
              <a:defRPr sz="1800"/>
            </a:lvl4pPr>
            <a:lvl5pPr marL="2286000" lvl="4" indent="-342900" algn="l">
              <a:lnSpc>
                <a:spcPct val="100000"/>
              </a:lnSpc>
              <a:spcBef>
                <a:spcPts val="0"/>
              </a:spcBef>
              <a:spcAft>
                <a:spcPts val="0"/>
              </a:spcAft>
              <a:buSzPts val="1800"/>
              <a:buChar char="○"/>
              <a:defRPr sz="1800"/>
            </a:lvl5pPr>
            <a:lvl6pPr marL="2743200" lvl="5" indent="-342900" algn="l">
              <a:lnSpc>
                <a:spcPct val="100000"/>
              </a:lnSpc>
              <a:spcBef>
                <a:spcPts val="0"/>
              </a:spcBef>
              <a:spcAft>
                <a:spcPts val="0"/>
              </a:spcAft>
              <a:buSzPts val="1800"/>
              <a:buChar char="■"/>
              <a:defRPr sz="1800"/>
            </a:lvl6pPr>
            <a:lvl7pPr marL="3200400" lvl="6" indent="-342900" algn="l">
              <a:lnSpc>
                <a:spcPct val="100000"/>
              </a:lnSpc>
              <a:spcBef>
                <a:spcPts val="0"/>
              </a:spcBef>
              <a:spcAft>
                <a:spcPts val="0"/>
              </a:spcAft>
              <a:buSzPts val="1800"/>
              <a:buChar char="●"/>
              <a:defRPr sz="1800"/>
            </a:lvl7pPr>
            <a:lvl8pPr marL="3657600" lvl="7" indent="-342900" algn="l">
              <a:lnSpc>
                <a:spcPct val="100000"/>
              </a:lnSpc>
              <a:spcBef>
                <a:spcPts val="0"/>
              </a:spcBef>
              <a:spcAft>
                <a:spcPts val="0"/>
              </a:spcAft>
              <a:buSzPts val="1800"/>
              <a:buChar char="○"/>
              <a:defRPr sz="1800"/>
            </a:lvl8pPr>
            <a:lvl9pPr marL="4114800" lvl="8" indent="-342900" algn="l">
              <a:lnSpc>
                <a:spcPct val="100000"/>
              </a:lnSpc>
              <a:spcBef>
                <a:spcPts val="0"/>
              </a:spcBef>
              <a:spcAft>
                <a:spcPts val="0"/>
              </a:spcAft>
              <a:buSzPts val="1800"/>
              <a:buChar char="■"/>
              <a:defRPr sz="1800"/>
            </a:lvl9pPr>
          </a:lstStyle>
          <a:p>
            <a:endParaRPr/>
          </a:p>
        </p:txBody>
      </p:sp>
      <p:sp>
        <p:nvSpPr>
          <p:cNvPr id="18" name="Google Shape;18;p3"/>
          <p:cNvSpPr txBox="1">
            <a:spLocks noGrp="1"/>
          </p:cNvSpPr>
          <p:nvPr>
            <p:ph type="body" idx="2"/>
          </p:nvPr>
        </p:nvSpPr>
        <p:spPr>
          <a:xfrm>
            <a:off x="6220100" y="992250"/>
            <a:ext cx="2466600" cy="39330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0"/>
              </a:spcBef>
              <a:spcAft>
                <a:spcPts val="0"/>
              </a:spcAft>
              <a:buSzPts val="1800"/>
              <a:buChar char="◦"/>
              <a:defRPr sz="1800"/>
            </a:lvl2pPr>
            <a:lvl3pPr marL="1371600" lvl="2" indent="-342900" algn="l">
              <a:lnSpc>
                <a:spcPct val="100000"/>
              </a:lnSpc>
              <a:spcBef>
                <a:spcPts val="0"/>
              </a:spcBef>
              <a:spcAft>
                <a:spcPts val="0"/>
              </a:spcAft>
              <a:buSzPts val="1800"/>
              <a:buChar char="■"/>
              <a:defRPr sz="1800"/>
            </a:lvl3pPr>
            <a:lvl4pPr marL="1828800" lvl="3" indent="-342900" algn="l">
              <a:lnSpc>
                <a:spcPct val="100000"/>
              </a:lnSpc>
              <a:spcBef>
                <a:spcPts val="0"/>
              </a:spcBef>
              <a:spcAft>
                <a:spcPts val="0"/>
              </a:spcAft>
              <a:buSzPts val="1800"/>
              <a:buChar char="●"/>
              <a:defRPr sz="1800"/>
            </a:lvl4pPr>
            <a:lvl5pPr marL="2286000" lvl="4" indent="-342900" algn="l">
              <a:lnSpc>
                <a:spcPct val="100000"/>
              </a:lnSpc>
              <a:spcBef>
                <a:spcPts val="0"/>
              </a:spcBef>
              <a:spcAft>
                <a:spcPts val="0"/>
              </a:spcAft>
              <a:buSzPts val="1800"/>
              <a:buChar char="○"/>
              <a:defRPr sz="1800"/>
            </a:lvl5pPr>
            <a:lvl6pPr marL="2743200" lvl="5" indent="-342900" algn="l">
              <a:lnSpc>
                <a:spcPct val="100000"/>
              </a:lnSpc>
              <a:spcBef>
                <a:spcPts val="0"/>
              </a:spcBef>
              <a:spcAft>
                <a:spcPts val="0"/>
              </a:spcAft>
              <a:buSzPts val="1800"/>
              <a:buChar char="■"/>
              <a:defRPr sz="1800"/>
            </a:lvl6pPr>
            <a:lvl7pPr marL="3200400" lvl="6" indent="-342900" algn="l">
              <a:lnSpc>
                <a:spcPct val="100000"/>
              </a:lnSpc>
              <a:spcBef>
                <a:spcPts val="0"/>
              </a:spcBef>
              <a:spcAft>
                <a:spcPts val="0"/>
              </a:spcAft>
              <a:buSzPts val="1800"/>
              <a:buChar char="●"/>
              <a:defRPr sz="1800"/>
            </a:lvl7pPr>
            <a:lvl8pPr marL="3657600" lvl="7" indent="-342900" algn="l">
              <a:lnSpc>
                <a:spcPct val="100000"/>
              </a:lnSpc>
              <a:spcBef>
                <a:spcPts val="0"/>
              </a:spcBef>
              <a:spcAft>
                <a:spcPts val="0"/>
              </a:spcAft>
              <a:buSzPts val="1800"/>
              <a:buChar char="○"/>
              <a:defRPr sz="1800"/>
            </a:lvl8pPr>
            <a:lvl9pPr marL="4114800" lvl="8" indent="-342900" algn="l">
              <a:lnSpc>
                <a:spcPct val="100000"/>
              </a:lnSpc>
              <a:spcBef>
                <a:spcPts val="0"/>
              </a:spcBef>
              <a:spcAft>
                <a:spcPts val="0"/>
              </a:spcAft>
              <a:buSzPts val="1800"/>
              <a:buChar char="■"/>
              <a:defRPr sz="1800"/>
            </a:lvl9pPr>
          </a:lstStyle>
          <a:p>
            <a:endParaRPr/>
          </a:p>
        </p:txBody>
      </p:sp>
      <p:sp>
        <p:nvSpPr>
          <p:cNvPr id="19" name="Google Shape;19;p3"/>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0"/>
        <p:cNvGrpSpPr/>
        <p:nvPr/>
      </p:nvGrpSpPr>
      <p:grpSpPr>
        <a:xfrm>
          <a:off x="0" y="0"/>
          <a:ext cx="0" cy="0"/>
          <a:chOff x="0" y="0"/>
          <a:chExt cx="0" cy="0"/>
        </a:xfrm>
      </p:grpSpPr>
      <p:sp>
        <p:nvSpPr>
          <p:cNvPr id="21" name="Google Shape;21;p4"/>
          <p:cNvSpPr/>
          <p:nvPr/>
        </p:nvSpPr>
        <p:spPr>
          <a:xfrm>
            <a:off x="0" y="0"/>
            <a:ext cx="7680000" cy="51435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4"/>
          <p:cNvSpPr/>
          <p:nvPr/>
        </p:nvSpPr>
        <p:spPr>
          <a:xfrm>
            <a:off x="367900" y="505425"/>
            <a:ext cx="8049125" cy="4132625"/>
          </a:xfrm>
          <a:custGeom>
            <a:avLst/>
            <a:gdLst/>
            <a:ahLst/>
            <a:cxnLst/>
            <a:rect l="l" t="t" r="r" b="b"/>
            <a:pathLst>
              <a:path w="321965" h="165305" extrusionOk="0">
                <a:moveTo>
                  <a:pt x="17881" y="0"/>
                </a:moveTo>
                <a:lnTo>
                  <a:pt x="321965" y="0"/>
                </a:lnTo>
                <a:lnTo>
                  <a:pt x="321965" y="165305"/>
                </a:lnTo>
                <a:lnTo>
                  <a:pt x="17881" y="165305"/>
                </a:lnTo>
                <a:lnTo>
                  <a:pt x="18032" y="39617"/>
                </a:lnTo>
                <a:lnTo>
                  <a:pt x="0" y="22299"/>
                </a:lnTo>
                <a:lnTo>
                  <a:pt x="17881" y="22272"/>
                </a:lnTo>
                <a:close/>
              </a:path>
            </a:pathLst>
          </a:custGeom>
          <a:noFill/>
          <a:ln w="76200" cap="flat" cmpd="sng">
            <a:solidFill>
              <a:srgbClr val="000000"/>
            </a:solidFill>
            <a:prstDash val="solid"/>
            <a:miter lim="8000"/>
            <a:headEnd type="none" w="sm" len="sm"/>
            <a:tailEnd type="none" w="sm" len="sm"/>
          </a:ln>
        </p:spPr>
      </p:sp>
      <p:sp>
        <p:nvSpPr>
          <p:cNvPr id="23" name="Google Shape;23;p4"/>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4"/>
        <p:cNvGrpSpPr/>
        <p:nvPr/>
      </p:nvGrpSpPr>
      <p:grpSpPr>
        <a:xfrm>
          <a:off x="0" y="0"/>
          <a:ext cx="0" cy="0"/>
          <a:chOff x="0" y="0"/>
          <a:chExt cx="0" cy="0"/>
        </a:xfrm>
      </p:grpSpPr>
      <p:sp>
        <p:nvSpPr>
          <p:cNvPr id="25" name="Google Shape;25;p5"/>
          <p:cNvSpPr/>
          <p:nvPr/>
        </p:nvSpPr>
        <p:spPr>
          <a:xfrm>
            <a:off x="0" y="0"/>
            <a:ext cx="2523000" cy="51435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5"/>
          <p:cNvSpPr/>
          <p:nvPr/>
        </p:nvSpPr>
        <p:spPr>
          <a:xfrm>
            <a:off x="367900" y="505425"/>
            <a:ext cx="8049125" cy="4132625"/>
          </a:xfrm>
          <a:custGeom>
            <a:avLst/>
            <a:gdLst/>
            <a:ahLst/>
            <a:cxnLst/>
            <a:rect l="l" t="t" r="r" b="b"/>
            <a:pathLst>
              <a:path w="321965" h="165305" extrusionOk="0">
                <a:moveTo>
                  <a:pt x="17881" y="0"/>
                </a:moveTo>
                <a:lnTo>
                  <a:pt x="321965" y="0"/>
                </a:lnTo>
                <a:lnTo>
                  <a:pt x="321965" y="165305"/>
                </a:lnTo>
                <a:lnTo>
                  <a:pt x="17881" y="165305"/>
                </a:lnTo>
                <a:lnTo>
                  <a:pt x="18032" y="39617"/>
                </a:lnTo>
                <a:lnTo>
                  <a:pt x="0" y="22299"/>
                </a:lnTo>
                <a:lnTo>
                  <a:pt x="17881" y="22272"/>
                </a:lnTo>
                <a:close/>
              </a:path>
            </a:pathLst>
          </a:custGeom>
          <a:noFill/>
          <a:ln w="76200" cap="flat" cmpd="sng">
            <a:solidFill>
              <a:srgbClr val="000000"/>
            </a:solidFill>
            <a:prstDash val="solid"/>
            <a:miter lim="8000"/>
            <a:headEnd type="none" w="sm" len="sm"/>
            <a:tailEnd type="none" w="sm" len="sm"/>
          </a:ln>
        </p:spPr>
      </p:sp>
      <p:sp>
        <p:nvSpPr>
          <p:cNvPr id="27" name="Google Shape;27;p5"/>
          <p:cNvSpPr txBox="1">
            <a:spLocks noGrp="1"/>
          </p:cNvSpPr>
          <p:nvPr>
            <p:ph type="ctrTitle"/>
          </p:nvPr>
        </p:nvSpPr>
        <p:spPr>
          <a:xfrm>
            <a:off x="1351100" y="771900"/>
            <a:ext cx="5832600" cy="115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200"/>
              <a:buNone/>
              <a:defRPr sz="5200"/>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a:endParaRPr/>
          </a:p>
        </p:txBody>
      </p:sp>
      <p:sp>
        <p:nvSpPr>
          <p:cNvPr id="28" name="Google Shape;28;p5"/>
          <p:cNvSpPr txBox="1">
            <a:spLocks noGrp="1"/>
          </p:cNvSpPr>
          <p:nvPr>
            <p:ph type="subTitle" idx="1"/>
          </p:nvPr>
        </p:nvSpPr>
        <p:spPr>
          <a:xfrm>
            <a:off x="1351100" y="2485801"/>
            <a:ext cx="5832600" cy="78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800"/>
              <a:buNone/>
              <a:defRPr sz="1800">
                <a:solidFill>
                  <a:srgbClr val="FFFFFF"/>
                </a:solidFill>
                <a:highlight>
                  <a:srgbClr val="000000"/>
                </a:highlight>
              </a:defRPr>
            </a:lvl1pPr>
            <a:lvl2pPr lvl="1" algn="l">
              <a:lnSpc>
                <a:spcPct val="100000"/>
              </a:lnSpc>
              <a:spcBef>
                <a:spcPts val="0"/>
              </a:spcBef>
              <a:spcAft>
                <a:spcPts val="0"/>
              </a:spcAft>
              <a:buClr>
                <a:srgbClr val="FFFFFF"/>
              </a:buClr>
              <a:buSzPts val="1800"/>
              <a:buNone/>
              <a:defRPr sz="1800">
                <a:solidFill>
                  <a:srgbClr val="FFFFFF"/>
                </a:solidFill>
                <a:highlight>
                  <a:srgbClr val="000000"/>
                </a:highlight>
              </a:defRPr>
            </a:lvl2pPr>
            <a:lvl3pPr lvl="2" algn="l">
              <a:lnSpc>
                <a:spcPct val="100000"/>
              </a:lnSpc>
              <a:spcBef>
                <a:spcPts val="0"/>
              </a:spcBef>
              <a:spcAft>
                <a:spcPts val="0"/>
              </a:spcAft>
              <a:buClr>
                <a:srgbClr val="FFFFFF"/>
              </a:buClr>
              <a:buSzPts val="1800"/>
              <a:buNone/>
              <a:defRPr sz="1800">
                <a:solidFill>
                  <a:srgbClr val="FFFFFF"/>
                </a:solidFill>
                <a:highlight>
                  <a:srgbClr val="000000"/>
                </a:highlight>
              </a:defRPr>
            </a:lvl3pPr>
            <a:lvl4pPr lvl="3" algn="l">
              <a:lnSpc>
                <a:spcPct val="100000"/>
              </a:lnSpc>
              <a:spcBef>
                <a:spcPts val="0"/>
              </a:spcBef>
              <a:spcAft>
                <a:spcPts val="0"/>
              </a:spcAft>
              <a:buClr>
                <a:srgbClr val="FFFFFF"/>
              </a:buClr>
              <a:buSzPts val="1800"/>
              <a:buNone/>
              <a:defRPr sz="1800">
                <a:solidFill>
                  <a:srgbClr val="FFFFFF"/>
                </a:solidFill>
                <a:highlight>
                  <a:srgbClr val="000000"/>
                </a:highlight>
              </a:defRPr>
            </a:lvl4pPr>
            <a:lvl5pPr lvl="4" algn="l">
              <a:lnSpc>
                <a:spcPct val="100000"/>
              </a:lnSpc>
              <a:spcBef>
                <a:spcPts val="0"/>
              </a:spcBef>
              <a:spcAft>
                <a:spcPts val="0"/>
              </a:spcAft>
              <a:buClr>
                <a:srgbClr val="FFFFFF"/>
              </a:buClr>
              <a:buSzPts val="1800"/>
              <a:buNone/>
              <a:defRPr sz="1800">
                <a:solidFill>
                  <a:srgbClr val="FFFFFF"/>
                </a:solidFill>
                <a:highlight>
                  <a:srgbClr val="000000"/>
                </a:highlight>
              </a:defRPr>
            </a:lvl5pPr>
            <a:lvl6pPr lvl="5" algn="l">
              <a:lnSpc>
                <a:spcPct val="100000"/>
              </a:lnSpc>
              <a:spcBef>
                <a:spcPts val="0"/>
              </a:spcBef>
              <a:spcAft>
                <a:spcPts val="0"/>
              </a:spcAft>
              <a:buClr>
                <a:srgbClr val="FFFFFF"/>
              </a:buClr>
              <a:buSzPts val="1800"/>
              <a:buNone/>
              <a:defRPr sz="1800">
                <a:solidFill>
                  <a:srgbClr val="FFFFFF"/>
                </a:solidFill>
                <a:highlight>
                  <a:srgbClr val="000000"/>
                </a:highlight>
              </a:defRPr>
            </a:lvl6pPr>
            <a:lvl7pPr lvl="6" algn="l">
              <a:lnSpc>
                <a:spcPct val="100000"/>
              </a:lnSpc>
              <a:spcBef>
                <a:spcPts val="0"/>
              </a:spcBef>
              <a:spcAft>
                <a:spcPts val="0"/>
              </a:spcAft>
              <a:buClr>
                <a:srgbClr val="FFFFFF"/>
              </a:buClr>
              <a:buSzPts val="1800"/>
              <a:buNone/>
              <a:defRPr sz="1800">
                <a:solidFill>
                  <a:srgbClr val="FFFFFF"/>
                </a:solidFill>
                <a:highlight>
                  <a:srgbClr val="000000"/>
                </a:highlight>
              </a:defRPr>
            </a:lvl7pPr>
            <a:lvl8pPr lvl="7" algn="l">
              <a:lnSpc>
                <a:spcPct val="100000"/>
              </a:lnSpc>
              <a:spcBef>
                <a:spcPts val="0"/>
              </a:spcBef>
              <a:spcAft>
                <a:spcPts val="0"/>
              </a:spcAft>
              <a:buClr>
                <a:srgbClr val="FFFFFF"/>
              </a:buClr>
              <a:buSzPts val="1800"/>
              <a:buNone/>
              <a:defRPr sz="1800">
                <a:solidFill>
                  <a:srgbClr val="FFFFFF"/>
                </a:solidFill>
                <a:highlight>
                  <a:srgbClr val="000000"/>
                </a:highlight>
              </a:defRPr>
            </a:lvl8pPr>
            <a:lvl9pPr lvl="8" algn="l">
              <a:lnSpc>
                <a:spcPct val="100000"/>
              </a:lnSpc>
              <a:spcBef>
                <a:spcPts val="0"/>
              </a:spcBef>
              <a:spcAft>
                <a:spcPts val="0"/>
              </a:spcAft>
              <a:buClr>
                <a:srgbClr val="FFFFFF"/>
              </a:buClr>
              <a:buSzPts val="1800"/>
              <a:buNone/>
              <a:defRPr sz="1800">
                <a:solidFill>
                  <a:srgbClr val="FFFFFF"/>
                </a:solidFill>
                <a:highlight>
                  <a:srgbClr val="000000"/>
                </a:highlight>
              </a:defRPr>
            </a:lvl9pPr>
          </a:lstStyle>
          <a:p>
            <a:endParaRPr/>
          </a:p>
        </p:txBody>
      </p:sp>
      <p:sp>
        <p:nvSpPr>
          <p:cNvPr id="29" name="Google Shape;29;p5"/>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30"/>
        <p:cNvGrpSpPr/>
        <p:nvPr/>
      </p:nvGrpSpPr>
      <p:grpSpPr>
        <a:xfrm>
          <a:off x="0" y="0"/>
          <a:ext cx="0" cy="0"/>
          <a:chOff x="0" y="0"/>
          <a:chExt cx="0" cy="0"/>
        </a:xfrm>
      </p:grpSpPr>
      <p:sp>
        <p:nvSpPr>
          <p:cNvPr id="31" name="Google Shape;31;p6"/>
          <p:cNvSpPr/>
          <p:nvPr/>
        </p:nvSpPr>
        <p:spPr>
          <a:xfrm>
            <a:off x="0" y="0"/>
            <a:ext cx="7680000" cy="51435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6"/>
          <p:cNvSpPr/>
          <p:nvPr/>
        </p:nvSpPr>
        <p:spPr>
          <a:xfrm>
            <a:off x="367900" y="505425"/>
            <a:ext cx="8049125" cy="4132625"/>
          </a:xfrm>
          <a:custGeom>
            <a:avLst/>
            <a:gdLst/>
            <a:ahLst/>
            <a:cxnLst/>
            <a:rect l="l" t="t" r="r" b="b"/>
            <a:pathLst>
              <a:path w="321965" h="165305" extrusionOk="0">
                <a:moveTo>
                  <a:pt x="17881" y="0"/>
                </a:moveTo>
                <a:lnTo>
                  <a:pt x="321965" y="0"/>
                </a:lnTo>
                <a:lnTo>
                  <a:pt x="321965" y="165305"/>
                </a:lnTo>
                <a:lnTo>
                  <a:pt x="17881" y="165305"/>
                </a:lnTo>
                <a:lnTo>
                  <a:pt x="18032" y="39617"/>
                </a:lnTo>
                <a:lnTo>
                  <a:pt x="0" y="22299"/>
                </a:lnTo>
                <a:lnTo>
                  <a:pt x="17881" y="22272"/>
                </a:lnTo>
                <a:close/>
              </a:path>
            </a:pathLst>
          </a:custGeom>
          <a:noFill/>
          <a:ln w="76200" cap="flat" cmpd="sng">
            <a:solidFill>
              <a:srgbClr val="000000"/>
            </a:solidFill>
            <a:prstDash val="solid"/>
            <a:miter lim="8000"/>
            <a:headEnd type="none" w="sm" len="sm"/>
            <a:tailEnd type="none" w="sm" len="sm"/>
          </a:ln>
        </p:spPr>
      </p:sp>
      <p:sp>
        <p:nvSpPr>
          <p:cNvPr id="33" name="Google Shape;33;p6"/>
          <p:cNvSpPr txBox="1">
            <a:spLocks noGrp="1"/>
          </p:cNvSpPr>
          <p:nvPr>
            <p:ph type="body" idx="1"/>
          </p:nvPr>
        </p:nvSpPr>
        <p:spPr>
          <a:xfrm>
            <a:off x="1910425" y="1051950"/>
            <a:ext cx="5321400" cy="819900"/>
          </a:xfrm>
          <a:prstGeom prst="rect">
            <a:avLst/>
          </a:prstGeom>
          <a:noFill/>
          <a:ln>
            <a:noFill/>
          </a:ln>
        </p:spPr>
        <p:txBody>
          <a:bodyPr spcFirstLastPara="1" wrap="square" lIns="91425" tIns="91425" rIns="91425" bIns="91425" anchor="t" anchorCtr="0">
            <a:noAutofit/>
          </a:bodyPr>
          <a:lstStyle>
            <a:lvl1pPr marL="457200" lvl="0" indent="-444500" algn="l">
              <a:lnSpc>
                <a:spcPct val="100000"/>
              </a:lnSpc>
              <a:spcBef>
                <a:spcPts val="600"/>
              </a:spcBef>
              <a:spcAft>
                <a:spcPts val="0"/>
              </a:spcAft>
              <a:buSzPts val="3400"/>
              <a:buFont typeface="Abril Fatface"/>
              <a:buChar char="▫"/>
              <a:defRPr sz="3400">
                <a:latin typeface="Abril Fatface"/>
                <a:ea typeface="Abril Fatface"/>
                <a:cs typeface="Abril Fatface"/>
                <a:sym typeface="Abril Fatface"/>
              </a:defRPr>
            </a:lvl1pPr>
            <a:lvl2pPr marL="914400" lvl="1" indent="-444500" algn="l">
              <a:lnSpc>
                <a:spcPct val="100000"/>
              </a:lnSpc>
              <a:spcBef>
                <a:spcPts val="0"/>
              </a:spcBef>
              <a:spcAft>
                <a:spcPts val="0"/>
              </a:spcAft>
              <a:buSzPts val="3400"/>
              <a:buFont typeface="Abril Fatface"/>
              <a:buChar char="◦"/>
              <a:defRPr sz="3400">
                <a:latin typeface="Abril Fatface"/>
                <a:ea typeface="Abril Fatface"/>
                <a:cs typeface="Abril Fatface"/>
                <a:sym typeface="Abril Fatface"/>
              </a:defRPr>
            </a:lvl2pPr>
            <a:lvl3pPr marL="1371600" lvl="2" indent="-444500" algn="l">
              <a:lnSpc>
                <a:spcPct val="100000"/>
              </a:lnSpc>
              <a:spcBef>
                <a:spcPts val="0"/>
              </a:spcBef>
              <a:spcAft>
                <a:spcPts val="0"/>
              </a:spcAft>
              <a:buSzPts val="3400"/>
              <a:buFont typeface="Abril Fatface"/>
              <a:buChar char="■"/>
              <a:defRPr sz="3400">
                <a:latin typeface="Abril Fatface"/>
                <a:ea typeface="Abril Fatface"/>
                <a:cs typeface="Abril Fatface"/>
                <a:sym typeface="Abril Fatface"/>
              </a:defRPr>
            </a:lvl3pPr>
            <a:lvl4pPr marL="1828800" lvl="3" indent="-444500" algn="l">
              <a:lnSpc>
                <a:spcPct val="100000"/>
              </a:lnSpc>
              <a:spcBef>
                <a:spcPts val="0"/>
              </a:spcBef>
              <a:spcAft>
                <a:spcPts val="0"/>
              </a:spcAft>
              <a:buSzPts val="3400"/>
              <a:buFont typeface="Abril Fatface"/>
              <a:buChar char="●"/>
              <a:defRPr sz="3400">
                <a:latin typeface="Abril Fatface"/>
                <a:ea typeface="Abril Fatface"/>
                <a:cs typeface="Abril Fatface"/>
                <a:sym typeface="Abril Fatface"/>
              </a:defRPr>
            </a:lvl4pPr>
            <a:lvl5pPr marL="2286000" lvl="4" indent="-444500" algn="l">
              <a:lnSpc>
                <a:spcPct val="100000"/>
              </a:lnSpc>
              <a:spcBef>
                <a:spcPts val="0"/>
              </a:spcBef>
              <a:spcAft>
                <a:spcPts val="0"/>
              </a:spcAft>
              <a:buSzPts val="3400"/>
              <a:buFont typeface="Abril Fatface"/>
              <a:buChar char="○"/>
              <a:defRPr sz="3400">
                <a:latin typeface="Abril Fatface"/>
                <a:ea typeface="Abril Fatface"/>
                <a:cs typeface="Abril Fatface"/>
                <a:sym typeface="Abril Fatface"/>
              </a:defRPr>
            </a:lvl5pPr>
            <a:lvl6pPr marL="2743200" lvl="5" indent="-444500" algn="l">
              <a:lnSpc>
                <a:spcPct val="100000"/>
              </a:lnSpc>
              <a:spcBef>
                <a:spcPts val="0"/>
              </a:spcBef>
              <a:spcAft>
                <a:spcPts val="0"/>
              </a:spcAft>
              <a:buSzPts val="3400"/>
              <a:buFont typeface="Abril Fatface"/>
              <a:buChar char="■"/>
              <a:defRPr sz="3400">
                <a:latin typeface="Abril Fatface"/>
                <a:ea typeface="Abril Fatface"/>
                <a:cs typeface="Abril Fatface"/>
                <a:sym typeface="Abril Fatface"/>
              </a:defRPr>
            </a:lvl6pPr>
            <a:lvl7pPr marL="3200400" lvl="6" indent="-444500" algn="l">
              <a:lnSpc>
                <a:spcPct val="100000"/>
              </a:lnSpc>
              <a:spcBef>
                <a:spcPts val="0"/>
              </a:spcBef>
              <a:spcAft>
                <a:spcPts val="0"/>
              </a:spcAft>
              <a:buSzPts val="3400"/>
              <a:buFont typeface="Abril Fatface"/>
              <a:buChar char="●"/>
              <a:defRPr sz="3400">
                <a:latin typeface="Abril Fatface"/>
                <a:ea typeface="Abril Fatface"/>
                <a:cs typeface="Abril Fatface"/>
                <a:sym typeface="Abril Fatface"/>
              </a:defRPr>
            </a:lvl7pPr>
            <a:lvl8pPr marL="3657600" lvl="7" indent="-444500" algn="l">
              <a:lnSpc>
                <a:spcPct val="100000"/>
              </a:lnSpc>
              <a:spcBef>
                <a:spcPts val="0"/>
              </a:spcBef>
              <a:spcAft>
                <a:spcPts val="0"/>
              </a:spcAft>
              <a:buSzPts val="3400"/>
              <a:buFont typeface="Abril Fatface"/>
              <a:buChar char="○"/>
              <a:defRPr sz="3400">
                <a:latin typeface="Abril Fatface"/>
                <a:ea typeface="Abril Fatface"/>
                <a:cs typeface="Abril Fatface"/>
                <a:sym typeface="Abril Fatface"/>
              </a:defRPr>
            </a:lvl8pPr>
            <a:lvl9pPr marL="4114800" lvl="8" indent="-444500" algn="l">
              <a:lnSpc>
                <a:spcPct val="100000"/>
              </a:lnSpc>
              <a:spcBef>
                <a:spcPts val="0"/>
              </a:spcBef>
              <a:spcAft>
                <a:spcPts val="0"/>
              </a:spcAft>
              <a:buSzPts val="3400"/>
              <a:buFont typeface="Abril Fatface"/>
              <a:buChar char="■"/>
              <a:defRPr sz="3400">
                <a:latin typeface="Abril Fatface"/>
                <a:ea typeface="Abril Fatface"/>
                <a:cs typeface="Abril Fatface"/>
                <a:sym typeface="Abril Fatface"/>
              </a:defRPr>
            </a:lvl9pPr>
          </a:lstStyle>
          <a:p>
            <a:endParaRPr/>
          </a:p>
        </p:txBody>
      </p:sp>
      <p:sp>
        <p:nvSpPr>
          <p:cNvPr id="34" name="Google Shape;34;p6"/>
          <p:cNvSpPr txBox="1"/>
          <p:nvPr/>
        </p:nvSpPr>
        <p:spPr>
          <a:xfrm>
            <a:off x="814275" y="892575"/>
            <a:ext cx="1708800" cy="653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7200"/>
              <a:buFont typeface="Arial"/>
              <a:buNone/>
            </a:pPr>
            <a:r>
              <a:rPr lang="en" sz="7200" b="1" i="0" u="none" strike="noStrike" cap="none">
                <a:solidFill>
                  <a:srgbClr val="000000"/>
                </a:solidFill>
                <a:latin typeface="Raleway"/>
                <a:ea typeface="Raleway"/>
                <a:cs typeface="Raleway"/>
                <a:sym typeface="Raleway"/>
              </a:rPr>
              <a:t>“</a:t>
            </a:r>
            <a:endParaRPr sz="7200" b="1" i="0" u="none" strike="noStrike" cap="none">
              <a:solidFill>
                <a:srgbClr val="000000"/>
              </a:solidFill>
              <a:latin typeface="Raleway"/>
              <a:ea typeface="Raleway"/>
              <a:cs typeface="Raleway"/>
              <a:sym typeface="Raleway"/>
            </a:endParaRPr>
          </a:p>
        </p:txBody>
      </p:sp>
      <p:sp>
        <p:nvSpPr>
          <p:cNvPr id="35" name="Google Shape;35;p6"/>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6"/>
        <p:cNvGrpSpPr/>
        <p:nvPr/>
      </p:nvGrpSpPr>
      <p:grpSpPr>
        <a:xfrm>
          <a:off x="0" y="0"/>
          <a:ext cx="0" cy="0"/>
          <a:chOff x="0" y="0"/>
          <a:chExt cx="0" cy="0"/>
        </a:xfrm>
      </p:grpSpPr>
      <p:sp>
        <p:nvSpPr>
          <p:cNvPr id="37" name="Google Shape;37;p7"/>
          <p:cNvSpPr/>
          <p:nvPr/>
        </p:nvSpPr>
        <p:spPr>
          <a:xfrm>
            <a:off x="0" y="0"/>
            <a:ext cx="2523000" cy="51435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7"/>
          <p:cNvSpPr/>
          <p:nvPr/>
        </p:nvSpPr>
        <p:spPr>
          <a:xfrm>
            <a:off x="515675" y="780975"/>
            <a:ext cx="2616300" cy="2299050"/>
          </a:xfrm>
          <a:custGeom>
            <a:avLst/>
            <a:gdLst/>
            <a:ahLst/>
            <a:cxnLst/>
            <a:rect l="l" t="t" r="r" b="b"/>
            <a:pathLst>
              <a:path w="104652" h="91962" extrusionOk="0">
                <a:moveTo>
                  <a:pt x="13884" y="0"/>
                </a:moveTo>
                <a:lnTo>
                  <a:pt x="104652" y="0"/>
                </a:lnTo>
                <a:lnTo>
                  <a:pt x="104652" y="91962"/>
                </a:lnTo>
                <a:lnTo>
                  <a:pt x="13884" y="91962"/>
                </a:lnTo>
                <a:lnTo>
                  <a:pt x="13884" y="26275"/>
                </a:lnTo>
                <a:lnTo>
                  <a:pt x="0" y="12391"/>
                </a:lnTo>
                <a:lnTo>
                  <a:pt x="13884" y="12391"/>
                </a:lnTo>
                <a:close/>
              </a:path>
            </a:pathLst>
          </a:custGeom>
          <a:noFill/>
          <a:ln w="76200" cap="flat" cmpd="sng">
            <a:solidFill>
              <a:srgbClr val="000000"/>
            </a:solidFill>
            <a:prstDash val="solid"/>
            <a:miter lim="8000"/>
            <a:headEnd type="none" w="sm" len="sm"/>
            <a:tailEnd type="none" w="sm" len="sm"/>
          </a:ln>
        </p:spPr>
      </p:sp>
      <p:sp>
        <p:nvSpPr>
          <p:cNvPr id="39" name="Google Shape;39;p7"/>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a:endParaRPr/>
          </a:p>
        </p:txBody>
      </p:sp>
      <p:sp>
        <p:nvSpPr>
          <p:cNvPr id="40" name="Google Shape;40;p7"/>
          <p:cNvSpPr txBox="1">
            <a:spLocks noGrp="1"/>
          </p:cNvSpPr>
          <p:nvPr>
            <p:ph type="body" idx="1"/>
          </p:nvPr>
        </p:nvSpPr>
        <p:spPr>
          <a:xfrm>
            <a:off x="4112850" y="599950"/>
            <a:ext cx="4016100" cy="3575700"/>
          </a:xfrm>
          <a:prstGeom prst="rect">
            <a:avLst/>
          </a:prstGeom>
          <a:noFill/>
          <a:ln>
            <a:noFill/>
          </a:ln>
        </p:spPr>
        <p:txBody>
          <a:bodyPr spcFirstLastPara="1" wrap="square" lIns="91425" tIns="91425" rIns="91425" bIns="91425" anchor="t" anchorCtr="0">
            <a:noAutofit/>
          </a:bodyPr>
          <a:lstStyle>
            <a:lvl1pPr marL="457200" lvl="0" indent="-368300" algn="l">
              <a:lnSpc>
                <a:spcPct val="100000"/>
              </a:lnSpc>
              <a:spcBef>
                <a:spcPts val="600"/>
              </a:spcBef>
              <a:spcAft>
                <a:spcPts val="0"/>
              </a:spcAft>
              <a:buSzPts val="2200"/>
              <a:buChar char="▫"/>
              <a:defRPr/>
            </a:lvl1pPr>
            <a:lvl2pPr marL="914400" lvl="1" indent="-368300" algn="l">
              <a:lnSpc>
                <a:spcPct val="100000"/>
              </a:lnSpc>
              <a:spcBef>
                <a:spcPts val="0"/>
              </a:spcBef>
              <a:spcAft>
                <a:spcPts val="0"/>
              </a:spcAft>
              <a:buSzPts val="2200"/>
              <a:buChar char="◦"/>
              <a:defRPr/>
            </a:lvl2pPr>
            <a:lvl3pPr marL="1371600" lvl="2" indent="-368300" algn="l">
              <a:lnSpc>
                <a:spcPct val="100000"/>
              </a:lnSpc>
              <a:spcBef>
                <a:spcPts val="0"/>
              </a:spcBef>
              <a:spcAft>
                <a:spcPts val="0"/>
              </a:spcAft>
              <a:buSzPts val="2200"/>
              <a:buChar char="■"/>
              <a:defRPr/>
            </a:lvl3pPr>
            <a:lvl4pPr marL="1828800" lvl="3" indent="-368300" algn="l">
              <a:lnSpc>
                <a:spcPct val="100000"/>
              </a:lnSpc>
              <a:spcBef>
                <a:spcPts val="0"/>
              </a:spcBef>
              <a:spcAft>
                <a:spcPts val="0"/>
              </a:spcAft>
              <a:buSzPts val="2200"/>
              <a:buChar char="●"/>
              <a:defRPr/>
            </a:lvl4pPr>
            <a:lvl5pPr marL="2286000" lvl="4" indent="-368300" algn="l">
              <a:lnSpc>
                <a:spcPct val="100000"/>
              </a:lnSpc>
              <a:spcBef>
                <a:spcPts val="0"/>
              </a:spcBef>
              <a:spcAft>
                <a:spcPts val="0"/>
              </a:spcAft>
              <a:buSzPts val="2200"/>
              <a:buChar char="○"/>
              <a:defRPr/>
            </a:lvl5pPr>
            <a:lvl6pPr marL="2743200" lvl="5" indent="-368300" algn="l">
              <a:lnSpc>
                <a:spcPct val="100000"/>
              </a:lnSpc>
              <a:spcBef>
                <a:spcPts val="0"/>
              </a:spcBef>
              <a:spcAft>
                <a:spcPts val="0"/>
              </a:spcAft>
              <a:buSzPts val="2200"/>
              <a:buChar char="■"/>
              <a:defRPr/>
            </a:lvl6pPr>
            <a:lvl7pPr marL="3200400" lvl="6" indent="-368300" algn="l">
              <a:lnSpc>
                <a:spcPct val="100000"/>
              </a:lnSpc>
              <a:spcBef>
                <a:spcPts val="0"/>
              </a:spcBef>
              <a:spcAft>
                <a:spcPts val="0"/>
              </a:spcAft>
              <a:buSzPts val="2200"/>
              <a:buChar char="●"/>
              <a:defRPr/>
            </a:lvl7pPr>
            <a:lvl8pPr marL="3657600" lvl="7" indent="-368300" algn="l">
              <a:lnSpc>
                <a:spcPct val="100000"/>
              </a:lnSpc>
              <a:spcBef>
                <a:spcPts val="0"/>
              </a:spcBef>
              <a:spcAft>
                <a:spcPts val="0"/>
              </a:spcAft>
              <a:buSzPts val="2200"/>
              <a:buChar char="○"/>
              <a:defRPr/>
            </a:lvl8pPr>
            <a:lvl9pPr marL="4114800" lvl="8" indent="-368300" algn="l">
              <a:lnSpc>
                <a:spcPct val="100000"/>
              </a:lnSpc>
              <a:spcBef>
                <a:spcPts val="0"/>
              </a:spcBef>
              <a:spcAft>
                <a:spcPts val="0"/>
              </a:spcAft>
              <a:buSzPts val="2200"/>
              <a:buChar char="■"/>
              <a:defRPr/>
            </a:lvl9pPr>
          </a:lstStyle>
          <a:p>
            <a:endParaRPr/>
          </a:p>
        </p:txBody>
      </p:sp>
      <p:sp>
        <p:nvSpPr>
          <p:cNvPr id="41" name="Google Shape;41;p7"/>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2"/>
        <p:cNvGrpSpPr/>
        <p:nvPr/>
      </p:nvGrpSpPr>
      <p:grpSpPr>
        <a:xfrm>
          <a:off x="0" y="0"/>
          <a:ext cx="0" cy="0"/>
          <a:chOff x="0" y="0"/>
          <a:chExt cx="0" cy="0"/>
        </a:xfrm>
      </p:grpSpPr>
      <p:sp>
        <p:nvSpPr>
          <p:cNvPr id="43" name="Google Shape;43;p8"/>
          <p:cNvSpPr/>
          <p:nvPr/>
        </p:nvSpPr>
        <p:spPr>
          <a:xfrm>
            <a:off x="0" y="0"/>
            <a:ext cx="2523000" cy="51435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8"/>
          <p:cNvSpPr/>
          <p:nvPr/>
        </p:nvSpPr>
        <p:spPr>
          <a:xfrm>
            <a:off x="515675" y="780975"/>
            <a:ext cx="2616300" cy="2299050"/>
          </a:xfrm>
          <a:custGeom>
            <a:avLst/>
            <a:gdLst/>
            <a:ahLst/>
            <a:cxnLst/>
            <a:rect l="l" t="t" r="r" b="b"/>
            <a:pathLst>
              <a:path w="104652" h="91962" extrusionOk="0">
                <a:moveTo>
                  <a:pt x="13884" y="0"/>
                </a:moveTo>
                <a:lnTo>
                  <a:pt x="104652" y="0"/>
                </a:lnTo>
                <a:lnTo>
                  <a:pt x="104652" y="91962"/>
                </a:lnTo>
                <a:lnTo>
                  <a:pt x="13884" y="91962"/>
                </a:lnTo>
                <a:lnTo>
                  <a:pt x="13884" y="26275"/>
                </a:lnTo>
                <a:lnTo>
                  <a:pt x="0" y="12391"/>
                </a:lnTo>
                <a:lnTo>
                  <a:pt x="13884" y="12391"/>
                </a:lnTo>
                <a:close/>
              </a:path>
            </a:pathLst>
          </a:custGeom>
          <a:noFill/>
          <a:ln w="76200" cap="flat" cmpd="sng">
            <a:solidFill>
              <a:srgbClr val="000000"/>
            </a:solidFill>
            <a:prstDash val="solid"/>
            <a:miter lim="8000"/>
            <a:headEnd type="none" w="sm" len="sm"/>
            <a:tailEnd type="none" w="sm" len="sm"/>
          </a:ln>
        </p:spPr>
      </p:sp>
      <p:sp>
        <p:nvSpPr>
          <p:cNvPr id="45" name="Google Shape;45;p8"/>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a:endParaRPr/>
          </a:p>
        </p:txBody>
      </p:sp>
      <p:sp>
        <p:nvSpPr>
          <p:cNvPr id="46" name="Google Shape;46;p8"/>
          <p:cNvSpPr txBox="1">
            <a:spLocks noGrp="1"/>
          </p:cNvSpPr>
          <p:nvPr>
            <p:ph type="body" idx="1"/>
          </p:nvPr>
        </p:nvSpPr>
        <p:spPr>
          <a:xfrm>
            <a:off x="3523150" y="1009350"/>
            <a:ext cx="1705500" cy="35694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600"/>
              </a:spcBef>
              <a:spcAft>
                <a:spcPts val="0"/>
              </a:spcAft>
              <a:buSzPts val="1400"/>
              <a:buChar char="▫"/>
              <a:defRPr sz="1400"/>
            </a:lvl1pPr>
            <a:lvl2pPr marL="914400" lvl="1" indent="-317500" algn="l">
              <a:lnSpc>
                <a:spcPct val="100000"/>
              </a:lnSpc>
              <a:spcBef>
                <a:spcPts val="0"/>
              </a:spcBef>
              <a:spcAft>
                <a:spcPts val="0"/>
              </a:spcAft>
              <a:buSzPts val="1400"/>
              <a:buChar char="◦"/>
              <a:defRPr sz="1400"/>
            </a:lvl2pPr>
            <a:lvl3pPr marL="1371600" lvl="2" indent="-317500" algn="l">
              <a:lnSpc>
                <a:spcPct val="100000"/>
              </a:lnSpc>
              <a:spcBef>
                <a:spcPts val="0"/>
              </a:spcBef>
              <a:spcAft>
                <a:spcPts val="0"/>
              </a:spcAft>
              <a:buSzPts val="1400"/>
              <a:buChar char="■"/>
              <a:defRPr sz="1400"/>
            </a:lvl3pPr>
            <a:lvl4pPr marL="1828800" lvl="3" indent="-317500" algn="l">
              <a:lnSpc>
                <a:spcPct val="100000"/>
              </a:lnSpc>
              <a:spcBef>
                <a:spcPts val="0"/>
              </a:spcBef>
              <a:spcAft>
                <a:spcPts val="0"/>
              </a:spcAft>
              <a:buSzPts val="1400"/>
              <a:buChar char="●"/>
              <a:defRPr sz="1400"/>
            </a:lvl4pPr>
            <a:lvl5pPr marL="2286000" lvl="4" indent="-317500" algn="l">
              <a:lnSpc>
                <a:spcPct val="100000"/>
              </a:lnSpc>
              <a:spcBef>
                <a:spcPts val="0"/>
              </a:spcBef>
              <a:spcAft>
                <a:spcPts val="0"/>
              </a:spcAft>
              <a:buSzPts val="1400"/>
              <a:buChar char="○"/>
              <a:defRPr sz="1400"/>
            </a:lvl5pPr>
            <a:lvl6pPr marL="2743200" lvl="5" indent="-317500" algn="l">
              <a:lnSpc>
                <a:spcPct val="100000"/>
              </a:lnSpc>
              <a:spcBef>
                <a:spcPts val="0"/>
              </a:spcBef>
              <a:spcAft>
                <a:spcPts val="0"/>
              </a:spcAft>
              <a:buSzPts val="1400"/>
              <a:buChar char="■"/>
              <a:defRPr sz="1400"/>
            </a:lvl6pPr>
            <a:lvl7pPr marL="3200400" lvl="6" indent="-317500" algn="l">
              <a:lnSpc>
                <a:spcPct val="100000"/>
              </a:lnSpc>
              <a:spcBef>
                <a:spcPts val="0"/>
              </a:spcBef>
              <a:spcAft>
                <a:spcPts val="0"/>
              </a:spcAft>
              <a:buSzPts val="1400"/>
              <a:buChar char="●"/>
              <a:defRPr sz="1400"/>
            </a:lvl7pPr>
            <a:lvl8pPr marL="3657600" lvl="7" indent="-317500" algn="l">
              <a:lnSpc>
                <a:spcPct val="100000"/>
              </a:lnSpc>
              <a:spcBef>
                <a:spcPts val="0"/>
              </a:spcBef>
              <a:spcAft>
                <a:spcPts val="0"/>
              </a:spcAft>
              <a:buSzPts val="1400"/>
              <a:buChar char="○"/>
              <a:defRPr sz="1400"/>
            </a:lvl8pPr>
            <a:lvl9pPr marL="4114800" lvl="8" indent="-317500" algn="l">
              <a:lnSpc>
                <a:spcPct val="100000"/>
              </a:lnSpc>
              <a:spcBef>
                <a:spcPts val="0"/>
              </a:spcBef>
              <a:spcAft>
                <a:spcPts val="0"/>
              </a:spcAft>
              <a:buSzPts val="1400"/>
              <a:buChar char="■"/>
              <a:defRPr sz="1400"/>
            </a:lvl9pPr>
          </a:lstStyle>
          <a:p>
            <a:endParaRPr/>
          </a:p>
        </p:txBody>
      </p:sp>
      <p:sp>
        <p:nvSpPr>
          <p:cNvPr id="47" name="Google Shape;47;p8"/>
          <p:cNvSpPr txBox="1">
            <a:spLocks noGrp="1"/>
          </p:cNvSpPr>
          <p:nvPr>
            <p:ph type="body" idx="2"/>
          </p:nvPr>
        </p:nvSpPr>
        <p:spPr>
          <a:xfrm>
            <a:off x="5316438" y="1009350"/>
            <a:ext cx="1705500" cy="35694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600"/>
              </a:spcBef>
              <a:spcAft>
                <a:spcPts val="0"/>
              </a:spcAft>
              <a:buSzPts val="1400"/>
              <a:buChar char="▫"/>
              <a:defRPr sz="1400"/>
            </a:lvl1pPr>
            <a:lvl2pPr marL="914400" lvl="1" indent="-317500" algn="l">
              <a:lnSpc>
                <a:spcPct val="100000"/>
              </a:lnSpc>
              <a:spcBef>
                <a:spcPts val="0"/>
              </a:spcBef>
              <a:spcAft>
                <a:spcPts val="0"/>
              </a:spcAft>
              <a:buSzPts val="1400"/>
              <a:buChar char="◦"/>
              <a:defRPr sz="1400"/>
            </a:lvl2pPr>
            <a:lvl3pPr marL="1371600" lvl="2" indent="-317500" algn="l">
              <a:lnSpc>
                <a:spcPct val="100000"/>
              </a:lnSpc>
              <a:spcBef>
                <a:spcPts val="0"/>
              </a:spcBef>
              <a:spcAft>
                <a:spcPts val="0"/>
              </a:spcAft>
              <a:buSzPts val="1400"/>
              <a:buChar char="■"/>
              <a:defRPr sz="1400"/>
            </a:lvl3pPr>
            <a:lvl4pPr marL="1828800" lvl="3" indent="-317500" algn="l">
              <a:lnSpc>
                <a:spcPct val="100000"/>
              </a:lnSpc>
              <a:spcBef>
                <a:spcPts val="0"/>
              </a:spcBef>
              <a:spcAft>
                <a:spcPts val="0"/>
              </a:spcAft>
              <a:buSzPts val="1400"/>
              <a:buChar char="●"/>
              <a:defRPr sz="1400"/>
            </a:lvl4pPr>
            <a:lvl5pPr marL="2286000" lvl="4" indent="-317500" algn="l">
              <a:lnSpc>
                <a:spcPct val="100000"/>
              </a:lnSpc>
              <a:spcBef>
                <a:spcPts val="0"/>
              </a:spcBef>
              <a:spcAft>
                <a:spcPts val="0"/>
              </a:spcAft>
              <a:buSzPts val="1400"/>
              <a:buChar char="○"/>
              <a:defRPr sz="1400"/>
            </a:lvl5pPr>
            <a:lvl6pPr marL="2743200" lvl="5" indent="-317500" algn="l">
              <a:lnSpc>
                <a:spcPct val="100000"/>
              </a:lnSpc>
              <a:spcBef>
                <a:spcPts val="0"/>
              </a:spcBef>
              <a:spcAft>
                <a:spcPts val="0"/>
              </a:spcAft>
              <a:buSzPts val="1400"/>
              <a:buChar char="■"/>
              <a:defRPr sz="1400"/>
            </a:lvl6pPr>
            <a:lvl7pPr marL="3200400" lvl="6" indent="-317500" algn="l">
              <a:lnSpc>
                <a:spcPct val="100000"/>
              </a:lnSpc>
              <a:spcBef>
                <a:spcPts val="0"/>
              </a:spcBef>
              <a:spcAft>
                <a:spcPts val="0"/>
              </a:spcAft>
              <a:buSzPts val="1400"/>
              <a:buChar char="●"/>
              <a:defRPr sz="1400"/>
            </a:lvl7pPr>
            <a:lvl8pPr marL="3657600" lvl="7" indent="-317500" algn="l">
              <a:lnSpc>
                <a:spcPct val="100000"/>
              </a:lnSpc>
              <a:spcBef>
                <a:spcPts val="0"/>
              </a:spcBef>
              <a:spcAft>
                <a:spcPts val="0"/>
              </a:spcAft>
              <a:buSzPts val="1400"/>
              <a:buChar char="○"/>
              <a:defRPr sz="1400"/>
            </a:lvl8pPr>
            <a:lvl9pPr marL="4114800" lvl="8" indent="-317500" algn="l">
              <a:lnSpc>
                <a:spcPct val="100000"/>
              </a:lnSpc>
              <a:spcBef>
                <a:spcPts val="0"/>
              </a:spcBef>
              <a:spcAft>
                <a:spcPts val="0"/>
              </a:spcAft>
              <a:buSzPts val="1400"/>
              <a:buChar char="■"/>
              <a:defRPr sz="1400"/>
            </a:lvl9pPr>
          </a:lstStyle>
          <a:p>
            <a:endParaRPr/>
          </a:p>
        </p:txBody>
      </p:sp>
      <p:sp>
        <p:nvSpPr>
          <p:cNvPr id="48" name="Google Shape;48;p8"/>
          <p:cNvSpPr txBox="1">
            <a:spLocks noGrp="1"/>
          </p:cNvSpPr>
          <p:nvPr>
            <p:ph type="body" idx="3"/>
          </p:nvPr>
        </p:nvSpPr>
        <p:spPr>
          <a:xfrm>
            <a:off x="7109725" y="1009350"/>
            <a:ext cx="1705500" cy="35694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600"/>
              </a:spcBef>
              <a:spcAft>
                <a:spcPts val="0"/>
              </a:spcAft>
              <a:buSzPts val="1400"/>
              <a:buChar char="▫"/>
              <a:defRPr sz="1400"/>
            </a:lvl1pPr>
            <a:lvl2pPr marL="914400" lvl="1" indent="-317500" algn="l">
              <a:lnSpc>
                <a:spcPct val="100000"/>
              </a:lnSpc>
              <a:spcBef>
                <a:spcPts val="0"/>
              </a:spcBef>
              <a:spcAft>
                <a:spcPts val="0"/>
              </a:spcAft>
              <a:buSzPts val="1400"/>
              <a:buChar char="◦"/>
              <a:defRPr sz="1400"/>
            </a:lvl2pPr>
            <a:lvl3pPr marL="1371600" lvl="2" indent="-317500" algn="l">
              <a:lnSpc>
                <a:spcPct val="100000"/>
              </a:lnSpc>
              <a:spcBef>
                <a:spcPts val="0"/>
              </a:spcBef>
              <a:spcAft>
                <a:spcPts val="0"/>
              </a:spcAft>
              <a:buSzPts val="1400"/>
              <a:buChar char="■"/>
              <a:defRPr sz="1400"/>
            </a:lvl3pPr>
            <a:lvl4pPr marL="1828800" lvl="3" indent="-317500" algn="l">
              <a:lnSpc>
                <a:spcPct val="100000"/>
              </a:lnSpc>
              <a:spcBef>
                <a:spcPts val="0"/>
              </a:spcBef>
              <a:spcAft>
                <a:spcPts val="0"/>
              </a:spcAft>
              <a:buSzPts val="1400"/>
              <a:buChar char="●"/>
              <a:defRPr sz="1400"/>
            </a:lvl4pPr>
            <a:lvl5pPr marL="2286000" lvl="4" indent="-317500" algn="l">
              <a:lnSpc>
                <a:spcPct val="100000"/>
              </a:lnSpc>
              <a:spcBef>
                <a:spcPts val="0"/>
              </a:spcBef>
              <a:spcAft>
                <a:spcPts val="0"/>
              </a:spcAft>
              <a:buSzPts val="1400"/>
              <a:buChar char="○"/>
              <a:defRPr sz="1400"/>
            </a:lvl5pPr>
            <a:lvl6pPr marL="2743200" lvl="5" indent="-317500" algn="l">
              <a:lnSpc>
                <a:spcPct val="100000"/>
              </a:lnSpc>
              <a:spcBef>
                <a:spcPts val="0"/>
              </a:spcBef>
              <a:spcAft>
                <a:spcPts val="0"/>
              </a:spcAft>
              <a:buSzPts val="1400"/>
              <a:buChar char="■"/>
              <a:defRPr sz="1400"/>
            </a:lvl6pPr>
            <a:lvl7pPr marL="3200400" lvl="6" indent="-317500" algn="l">
              <a:lnSpc>
                <a:spcPct val="100000"/>
              </a:lnSpc>
              <a:spcBef>
                <a:spcPts val="0"/>
              </a:spcBef>
              <a:spcAft>
                <a:spcPts val="0"/>
              </a:spcAft>
              <a:buSzPts val="1400"/>
              <a:buChar char="●"/>
              <a:defRPr sz="1400"/>
            </a:lvl7pPr>
            <a:lvl8pPr marL="3657600" lvl="7" indent="-317500" algn="l">
              <a:lnSpc>
                <a:spcPct val="100000"/>
              </a:lnSpc>
              <a:spcBef>
                <a:spcPts val="0"/>
              </a:spcBef>
              <a:spcAft>
                <a:spcPts val="0"/>
              </a:spcAft>
              <a:buSzPts val="1400"/>
              <a:buChar char="○"/>
              <a:defRPr sz="1400"/>
            </a:lvl8pPr>
            <a:lvl9pPr marL="4114800" lvl="8" indent="-317500" algn="l">
              <a:lnSpc>
                <a:spcPct val="100000"/>
              </a:lnSpc>
              <a:spcBef>
                <a:spcPts val="0"/>
              </a:spcBef>
              <a:spcAft>
                <a:spcPts val="0"/>
              </a:spcAft>
              <a:buSzPts val="1400"/>
              <a:buChar char="■"/>
              <a:defRPr sz="1400"/>
            </a:lvl9pPr>
          </a:lstStyle>
          <a:p>
            <a:endParaRPr/>
          </a:p>
        </p:txBody>
      </p:sp>
      <p:sp>
        <p:nvSpPr>
          <p:cNvPr id="49" name="Google Shape;49;p8"/>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 background">
  <p:cSld name="CAPTION_ONLY_1">
    <p:spTree>
      <p:nvGrpSpPr>
        <p:cNvPr id="1" name="Shape 50"/>
        <p:cNvGrpSpPr/>
        <p:nvPr/>
      </p:nvGrpSpPr>
      <p:grpSpPr>
        <a:xfrm>
          <a:off x="0" y="0"/>
          <a:ext cx="0" cy="0"/>
          <a:chOff x="0" y="0"/>
          <a:chExt cx="0" cy="0"/>
        </a:xfrm>
      </p:grpSpPr>
      <p:sp>
        <p:nvSpPr>
          <p:cNvPr id="51" name="Google Shape;51;p9"/>
          <p:cNvSpPr/>
          <p:nvPr/>
        </p:nvSpPr>
        <p:spPr>
          <a:xfrm>
            <a:off x="520300" y="505425"/>
            <a:ext cx="8049125" cy="4132625"/>
          </a:xfrm>
          <a:custGeom>
            <a:avLst/>
            <a:gdLst/>
            <a:ahLst/>
            <a:cxnLst/>
            <a:rect l="l" t="t" r="r" b="b"/>
            <a:pathLst>
              <a:path w="321965" h="165305" extrusionOk="0">
                <a:moveTo>
                  <a:pt x="17881" y="0"/>
                </a:moveTo>
                <a:lnTo>
                  <a:pt x="321965" y="0"/>
                </a:lnTo>
                <a:lnTo>
                  <a:pt x="321965" y="165305"/>
                </a:lnTo>
                <a:lnTo>
                  <a:pt x="17881" y="165305"/>
                </a:lnTo>
                <a:lnTo>
                  <a:pt x="18032" y="39617"/>
                </a:lnTo>
                <a:lnTo>
                  <a:pt x="0" y="22299"/>
                </a:lnTo>
                <a:lnTo>
                  <a:pt x="17881" y="22272"/>
                </a:lnTo>
                <a:close/>
              </a:path>
            </a:pathLst>
          </a:custGeom>
          <a:noFill/>
          <a:ln w="76200" cap="flat" cmpd="sng">
            <a:solidFill>
              <a:srgbClr val="FFFFFF"/>
            </a:solidFill>
            <a:prstDash val="solid"/>
            <a:miter lim="8000"/>
            <a:headEnd type="none" w="sm" len="sm"/>
            <a:tailEnd type="none" w="sm" len="sm"/>
          </a:ln>
        </p:spPr>
      </p:sp>
      <p:sp>
        <p:nvSpPr>
          <p:cNvPr id="52" name="Google Shape;52;p9"/>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FFFFFF"/>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FFFFFF"/>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FFFFFF"/>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FFFFFF"/>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FFFFFF"/>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FFFFFF"/>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FFFFFF"/>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FFFFFF"/>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FFFFFF"/>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10"/>
          <p:cNvSpPr/>
          <p:nvPr/>
        </p:nvSpPr>
        <p:spPr>
          <a:xfrm>
            <a:off x="0" y="0"/>
            <a:ext cx="2523000" cy="5143500"/>
          </a:xfrm>
          <a:prstGeom prst="rect">
            <a:avLst/>
          </a:prstGeom>
          <a:gradFill>
            <a:gsLst>
              <a:gs pos="0">
                <a:schemeClr val="accent1"/>
              </a:gs>
              <a:gs pos="50000">
                <a:schemeClr val="accent3"/>
              </a:gs>
              <a:gs pos="100000">
                <a:schemeClr val="accent5"/>
              </a:gs>
            </a:gsLst>
            <a:lin ang="189007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10"/>
          <p:cNvSpPr/>
          <p:nvPr/>
        </p:nvSpPr>
        <p:spPr>
          <a:xfrm>
            <a:off x="515675" y="780975"/>
            <a:ext cx="2616300" cy="2299050"/>
          </a:xfrm>
          <a:custGeom>
            <a:avLst/>
            <a:gdLst/>
            <a:ahLst/>
            <a:cxnLst/>
            <a:rect l="l" t="t" r="r" b="b"/>
            <a:pathLst>
              <a:path w="104652" h="91962" extrusionOk="0">
                <a:moveTo>
                  <a:pt x="13884" y="0"/>
                </a:moveTo>
                <a:lnTo>
                  <a:pt x="104652" y="0"/>
                </a:lnTo>
                <a:lnTo>
                  <a:pt x="104652" y="91962"/>
                </a:lnTo>
                <a:lnTo>
                  <a:pt x="13884" y="91962"/>
                </a:lnTo>
                <a:lnTo>
                  <a:pt x="13884" y="26275"/>
                </a:lnTo>
                <a:lnTo>
                  <a:pt x="0" y="12391"/>
                </a:lnTo>
                <a:lnTo>
                  <a:pt x="13884" y="12391"/>
                </a:lnTo>
                <a:close/>
              </a:path>
            </a:pathLst>
          </a:custGeom>
          <a:noFill/>
          <a:ln w="76200" cap="flat" cmpd="sng">
            <a:solidFill>
              <a:srgbClr val="000000"/>
            </a:solidFill>
            <a:prstDash val="solid"/>
            <a:miter lim="8000"/>
            <a:headEnd type="none" w="sm" len="sm"/>
            <a:tailEnd type="none" w="sm" len="sm"/>
          </a:ln>
        </p:spPr>
      </p:sp>
      <p:sp>
        <p:nvSpPr>
          <p:cNvPr id="56" name="Google Shape;56;p10"/>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a:endParaRPr/>
          </a:p>
        </p:txBody>
      </p:sp>
      <p:sp>
        <p:nvSpPr>
          <p:cNvPr id="57" name="Google Shape;57;p10"/>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400"/>
              <a:buFont typeface="Abril Fatface"/>
              <a:buNone/>
              <a:defRPr sz="2400" b="0" i="0" u="none" strike="noStrike" cap="none">
                <a:solidFill>
                  <a:srgbClr val="000000"/>
                </a:solidFill>
                <a:latin typeface="Abril Fatface"/>
                <a:ea typeface="Abril Fatface"/>
                <a:cs typeface="Abril Fatface"/>
                <a:sym typeface="Abril Fatface"/>
              </a:defRPr>
            </a:lvl1pPr>
            <a:lvl2pPr marR="0" lvl="1" algn="l" rtl="0">
              <a:lnSpc>
                <a:spcPct val="100000"/>
              </a:lnSpc>
              <a:spcBef>
                <a:spcPts val="0"/>
              </a:spcBef>
              <a:spcAft>
                <a:spcPts val="0"/>
              </a:spcAft>
              <a:buClr>
                <a:srgbClr val="000000"/>
              </a:buClr>
              <a:buSzPts val="2400"/>
              <a:buFont typeface="Abril Fatface"/>
              <a:buNone/>
              <a:defRPr sz="2400" b="0" i="0" u="none" strike="noStrike" cap="none">
                <a:solidFill>
                  <a:srgbClr val="000000"/>
                </a:solidFill>
                <a:latin typeface="Abril Fatface"/>
                <a:ea typeface="Abril Fatface"/>
                <a:cs typeface="Abril Fatface"/>
                <a:sym typeface="Abril Fatface"/>
              </a:defRPr>
            </a:lvl2pPr>
            <a:lvl3pPr marR="0" lvl="2" algn="l" rtl="0">
              <a:lnSpc>
                <a:spcPct val="100000"/>
              </a:lnSpc>
              <a:spcBef>
                <a:spcPts val="0"/>
              </a:spcBef>
              <a:spcAft>
                <a:spcPts val="0"/>
              </a:spcAft>
              <a:buClr>
                <a:srgbClr val="000000"/>
              </a:buClr>
              <a:buSzPts val="2400"/>
              <a:buFont typeface="Abril Fatface"/>
              <a:buNone/>
              <a:defRPr sz="2400" b="0" i="0" u="none" strike="noStrike" cap="none">
                <a:solidFill>
                  <a:srgbClr val="000000"/>
                </a:solidFill>
                <a:latin typeface="Abril Fatface"/>
                <a:ea typeface="Abril Fatface"/>
                <a:cs typeface="Abril Fatface"/>
                <a:sym typeface="Abril Fatface"/>
              </a:defRPr>
            </a:lvl3pPr>
            <a:lvl4pPr marR="0" lvl="3" algn="l" rtl="0">
              <a:lnSpc>
                <a:spcPct val="100000"/>
              </a:lnSpc>
              <a:spcBef>
                <a:spcPts val="0"/>
              </a:spcBef>
              <a:spcAft>
                <a:spcPts val="0"/>
              </a:spcAft>
              <a:buClr>
                <a:srgbClr val="000000"/>
              </a:buClr>
              <a:buSzPts val="2400"/>
              <a:buFont typeface="Abril Fatface"/>
              <a:buNone/>
              <a:defRPr sz="2400" b="0" i="0" u="none" strike="noStrike" cap="none">
                <a:solidFill>
                  <a:srgbClr val="000000"/>
                </a:solidFill>
                <a:latin typeface="Abril Fatface"/>
                <a:ea typeface="Abril Fatface"/>
                <a:cs typeface="Abril Fatface"/>
                <a:sym typeface="Abril Fatface"/>
              </a:defRPr>
            </a:lvl4pPr>
            <a:lvl5pPr marR="0" lvl="4" algn="l" rtl="0">
              <a:lnSpc>
                <a:spcPct val="100000"/>
              </a:lnSpc>
              <a:spcBef>
                <a:spcPts val="0"/>
              </a:spcBef>
              <a:spcAft>
                <a:spcPts val="0"/>
              </a:spcAft>
              <a:buClr>
                <a:srgbClr val="000000"/>
              </a:buClr>
              <a:buSzPts val="2400"/>
              <a:buFont typeface="Abril Fatface"/>
              <a:buNone/>
              <a:defRPr sz="2400" b="0" i="0" u="none" strike="noStrike" cap="none">
                <a:solidFill>
                  <a:srgbClr val="000000"/>
                </a:solidFill>
                <a:latin typeface="Abril Fatface"/>
                <a:ea typeface="Abril Fatface"/>
                <a:cs typeface="Abril Fatface"/>
                <a:sym typeface="Abril Fatface"/>
              </a:defRPr>
            </a:lvl5pPr>
            <a:lvl6pPr marR="0" lvl="5" algn="l" rtl="0">
              <a:lnSpc>
                <a:spcPct val="100000"/>
              </a:lnSpc>
              <a:spcBef>
                <a:spcPts val="0"/>
              </a:spcBef>
              <a:spcAft>
                <a:spcPts val="0"/>
              </a:spcAft>
              <a:buClr>
                <a:srgbClr val="000000"/>
              </a:buClr>
              <a:buSzPts val="2400"/>
              <a:buFont typeface="Abril Fatface"/>
              <a:buNone/>
              <a:defRPr sz="2400" b="0" i="0" u="none" strike="noStrike" cap="none">
                <a:solidFill>
                  <a:srgbClr val="000000"/>
                </a:solidFill>
                <a:latin typeface="Abril Fatface"/>
                <a:ea typeface="Abril Fatface"/>
                <a:cs typeface="Abril Fatface"/>
                <a:sym typeface="Abril Fatface"/>
              </a:defRPr>
            </a:lvl6pPr>
            <a:lvl7pPr marR="0" lvl="6" algn="l" rtl="0">
              <a:lnSpc>
                <a:spcPct val="100000"/>
              </a:lnSpc>
              <a:spcBef>
                <a:spcPts val="0"/>
              </a:spcBef>
              <a:spcAft>
                <a:spcPts val="0"/>
              </a:spcAft>
              <a:buClr>
                <a:srgbClr val="000000"/>
              </a:buClr>
              <a:buSzPts val="2400"/>
              <a:buFont typeface="Abril Fatface"/>
              <a:buNone/>
              <a:defRPr sz="2400" b="0" i="0" u="none" strike="noStrike" cap="none">
                <a:solidFill>
                  <a:srgbClr val="000000"/>
                </a:solidFill>
                <a:latin typeface="Abril Fatface"/>
                <a:ea typeface="Abril Fatface"/>
                <a:cs typeface="Abril Fatface"/>
                <a:sym typeface="Abril Fatface"/>
              </a:defRPr>
            </a:lvl7pPr>
            <a:lvl8pPr marR="0" lvl="7" algn="l" rtl="0">
              <a:lnSpc>
                <a:spcPct val="100000"/>
              </a:lnSpc>
              <a:spcBef>
                <a:spcPts val="0"/>
              </a:spcBef>
              <a:spcAft>
                <a:spcPts val="0"/>
              </a:spcAft>
              <a:buClr>
                <a:srgbClr val="000000"/>
              </a:buClr>
              <a:buSzPts val="2400"/>
              <a:buFont typeface="Abril Fatface"/>
              <a:buNone/>
              <a:defRPr sz="2400" b="0" i="0" u="none" strike="noStrike" cap="none">
                <a:solidFill>
                  <a:srgbClr val="000000"/>
                </a:solidFill>
                <a:latin typeface="Abril Fatface"/>
                <a:ea typeface="Abril Fatface"/>
                <a:cs typeface="Abril Fatface"/>
                <a:sym typeface="Abril Fatface"/>
              </a:defRPr>
            </a:lvl8pPr>
            <a:lvl9pPr marR="0" lvl="8" algn="l" rtl="0">
              <a:lnSpc>
                <a:spcPct val="100000"/>
              </a:lnSpc>
              <a:spcBef>
                <a:spcPts val="0"/>
              </a:spcBef>
              <a:spcAft>
                <a:spcPts val="0"/>
              </a:spcAft>
              <a:buClr>
                <a:srgbClr val="000000"/>
              </a:buClr>
              <a:buSzPts val="2400"/>
              <a:buFont typeface="Abril Fatface"/>
              <a:buNone/>
              <a:defRPr sz="2400" b="0" i="0" u="none" strike="noStrike" cap="none">
                <a:solidFill>
                  <a:srgbClr val="000000"/>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4112850" y="599950"/>
            <a:ext cx="4016100" cy="3575700"/>
          </a:xfrm>
          <a:prstGeom prst="rect">
            <a:avLst/>
          </a:prstGeom>
          <a:noFill/>
          <a:ln>
            <a:noFill/>
          </a:ln>
        </p:spPr>
        <p:txBody>
          <a:bodyPr spcFirstLastPara="1" wrap="square" lIns="91425" tIns="91425" rIns="91425" bIns="91425" anchor="t" anchorCtr="0">
            <a:noAutofit/>
          </a:bodyPr>
          <a:lstStyle>
            <a:lvl1pPr marL="457200" marR="0" lvl="0" indent="-368300" algn="l" rtl="0">
              <a:lnSpc>
                <a:spcPct val="100000"/>
              </a:lnSpc>
              <a:spcBef>
                <a:spcPts val="600"/>
              </a:spcBef>
              <a:spcAft>
                <a:spcPts val="0"/>
              </a:spcAft>
              <a:buClr>
                <a:srgbClr val="C0CAFC"/>
              </a:buClr>
              <a:buSzPts val="2200"/>
              <a:buFont typeface="Raleway"/>
              <a:buChar char="▫"/>
              <a:defRPr sz="2200" b="0" i="0" u="none" strike="noStrike" cap="none">
                <a:solidFill>
                  <a:srgbClr val="000000"/>
                </a:solidFill>
                <a:latin typeface="Raleway"/>
                <a:ea typeface="Raleway"/>
                <a:cs typeface="Raleway"/>
                <a:sym typeface="Raleway"/>
              </a:defRPr>
            </a:lvl1pPr>
            <a:lvl2pPr marL="914400" marR="0" lvl="1" indent="-368300" algn="l" rtl="0">
              <a:lnSpc>
                <a:spcPct val="100000"/>
              </a:lnSpc>
              <a:spcBef>
                <a:spcPts val="0"/>
              </a:spcBef>
              <a:spcAft>
                <a:spcPts val="0"/>
              </a:spcAft>
              <a:buClr>
                <a:srgbClr val="BDECE5"/>
              </a:buClr>
              <a:buSzPts val="2200"/>
              <a:buFont typeface="Raleway"/>
              <a:buChar char="◦"/>
              <a:defRPr sz="2200" b="0" i="0" u="none" strike="noStrike" cap="none">
                <a:solidFill>
                  <a:srgbClr val="000000"/>
                </a:solidFill>
                <a:latin typeface="Raleway"/>
                <a:ea typeface="Raleway"/>
                <a:cs typeface="Raleway"/>
                <a:sym typeface="Raleway"/>
              </a:defRPr>
            </a:lvl2pPr>
            <a:lvl3pPr marL="1371600" marR="0" lvl="2" indent="-368300" algn="l" rtl="0">
              <a:lnSpc>
                <a:spcPct val="100000"/>
              </a:lnSpc>
              <a:spcBef>
                <a:spcPts val="0"/>
              </a:spcBef>
              <a:spcAft>
                <a:spcPts val="0"/>
              </a:spcAft>
              <a:buClr>
                <a:srgbClr val="000000"/>
              </a:buClr>
              <a:buSzPts val="2200"/>
              <a:buFont typeface="Raleway"/>
              <a:buChar char="■"/>
              <a:defRPr sz="2200" b="0" i="0" u="none" strike="noStrike" cap="none">
                <a:solidFill>
                  <a:srgbClr val="000000"/>
                </a:solidFill>
                <a:latin typeface="Raleway"/>
                <a:ea typeface="Raleway"/>
                <a:cs typeface="Raleway"/>
                <a:sym typeface="Raleway"/>
              </a:defRPr>
            </a:lvl3pPr>
            <a:lvl4pPr marL="1828800" marR="0" lvl="3" indent="-368300" algn="l" rtl="0">
              <a:lnSpc>
                <a:spcPct val="100000"/>
              </a:lnSpc>
              <a:spcBef>
                <a:spcPts val="0"/>
              </a:spcBef>
              <a:spcAft>
                <a:spcPts val="0"/>
              </a:spcAft>
              <a:buClr>
                <a:srgbClr val="000000"/>
              </a:buClr>
              <a:buSzPts val="2200"/>
              <a:buFont typeface="Raleway"/>
              <a:buChar char="●"/>
              <a:defRPr sz="2200" b="0" i="0" u="none" strike="noStrike" cap="none">
                <a:solidFill>
                  <a:srgbClr val="000000"/>
                </a:solidFill>
                <a:latin typeface="Raleway"/>
                <a:ea typeface="Raleway"/>
                <a:cs typeface="Raleway"/>
                <a:sym typeface="Raleway"/>
              </a:defRPr>
            </a:lvl4pPr>
            <a:lvl5pPr marL="2286000" marR="0" lvl="4" indent="-368300" algn="l" rtl="0">
              <a:lnSpc>
                <a:spcPct val="100000"/>
              </a:lnSpc>
              <a:spcBef>
                <a:spcPts val="0"/>
              </a:spcBef>
              <a:spcAft>
                <a:spcPts val="0"/>
              </a:spcAft>
              <a:buClr>
                <a:srgbClr val="000000"/>
              </a:buClr>
              <a:buSzPts val="2200"/>
              <a:buFont typeface="Raleway"/>
              <a:buChar char="○"/>
              <a:defRPr sz="2200" b="0" i="0" u="none" strike="noStrike" cap="none">
                <a:solidFill>
                  <a:srgbClr val="000000"/>
                </a:solidFill>
                <a:latin typeface="Raleway"/>
                <a:ea typeface="Raleway"/>
                <a:cs typeface="Raleway"/>
                <a:sym typeface="Raleway"/>
              </a:defRPr>
            </a:lvl5pPr>
            <a:lvl6pPr marL="2743200" marR="0" lvl="5" indent="-368300" algn="l" rtl="0">
              <a:lnSpc>
                <a:spcPct val="100000"/>
              </a:lnSpc>
              <a:spcBef>
                <a:spcPts val="0"/>
              </a:spcBef>
              <a:spcAft>
                <a:spcPts val="0"/>
              </a:spcAft>
              <a:buClr>
                <a:srgbClr val="000000"/>
              </a:buClr>
              <a:buSzPts val="2200"/>
              <a:buFont typeface="Raleway"/>
              <a:buChar char="■"/>
              <a:defRPr sz="2200" b="0" i="0" u="none" strike="noStrike" cap="none">
                <a:solidFill>
                  <a:srgbClr val="000000"/>
                </a:solidFill>
                <a:latin typeface="Raleway"/>
                <a:ea typeface="Raleway"/>
                <a:cs typeface="Raleway"/>
                <a:sym typeface="Raleway"/>
              </a:defRPr>
            </a:lvl6pPr>
            <a:lvl7pPr marL="3200400" marR="0" lvl="6" indent="-368300" algn="l" rtl="0">
              <a:lnSpc>
                <a:spcPct val="100000"/>
              </a:lnSpc>
              <a:spcBef>
                <a:spcPts val="0"/>
              </a:spcBef>
              <a:spcAft>
                <a:spcPts val="0"/>
              </a:spcAft>
              <a:buClr>
                <a:srgbClr val="000000"/>
              </a:buClr>
              <a:buSzPts val="2200"/>
              <a:buFont typeface="Raleway"/>
              <a:buChar char="●"/>
              <a:defRPr sz="2200" b="0" i="0" u="none" strike="noStrike" cap="none">
                <a:solidFill>
                  <a:srgbClr val="000000"/>
                </a:solidFill>
                <a:latin typeface="Raleway"/>
                <a:ea typeface="Raleway"/>
                <a:cs typeface="Raleway"/>
                <a:sym typeface="Raleway"/>
              </a:defRPr>
            </a:lvl7pPr>
            <a:lvl8pPr marL="3657600" marR="0" lvl="7" indent="-368300" algn="l" rtl="0">
              <a:lnSpc>
                <a:spcPct val="100000"/>
              </a:lnSpc>
              <a:spcBef>
                <a:spcPts val="0"/>
              </a:spcBef>
              <a:spcAft>
                <a:spcPts val="0"/>
              </a:spcAft>
              <a:buClr>
                <a:srgbClr val="000000"/>
              </a:buClr>
              <a:buSzPts val="2200"/>
              <a:buFont typeface="Raleway"/>
              <a:buChar char="○"/>
              <a:defRPr sz="2200" b="0" i="0" u="none" strike="noStrike" cap="none">
                <a:solidFill>
                  <a:srgbClr val="000000"/>
                </a:solidFill>
                <a:latin typeface="Raleway"/>
                <a:ea typeface="Raleway"/>
                <a:cs typeface="Raleway"/>
                <a:sym typeface="Raleway"/>
              </a:defRPr>
            </a:lvl8pPr>
            <a:lvl9pPr marL="4114800" marR="0" lvl="8" indent="-368300" algn="l" rtl="0">
              <a:lnSpc>
                <a:spcPct val="100000"/>
              </a:lnSpc>
              <a:spcBef>
                <a:spcPts val="0"/>
              </a:spcBef>
              <a:spcAft>
                <a:spcPts val="0"/>
              </a:spcAft>
              <a:buClr>
                <a:srgbClr val="000000"/>
              </a:buClr>
              <a:buSzPts val="2200"/>
              <a:buFont typeface="Raleway"/>
              <a:buChar char="■"/>
              <a:defRPr sz="2200" b="0" i="0" u="none" strike="noStrike" cap="none">
                <a:solidFill>
                  <a:srgbClr val="000000"/>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accent4"/>
                </a:solidFill>
                <a:latin typeface="Abril Fatface"/>
                <a:ea typeface="Abril Fatface"/>
                <a:cs typeface="Abril Fatface"/>
                <a:sym typeface="Abril Fatfac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8" Type="http://schemas.openxmlformats.org/officeDocument/2006/relationships/hyperlink" Target="https://github.com/hothien2003/Nhom8-CNTT4/blob/main/16.java" TargetMode="External"/><Relationship Id="rId3" Type="http://schemas.openxmlformats.org/officeDocument/2006/relationships/hyperlink" Target="https://github.com/hothien2003/Nhom8-CNTT4/blob/main/11.java" TargetMode="External"/><Relationship Id="rId7" Type="http://schemas.openxmlformats.org/officeDocument/2006/relationships/hyperlink" Target="https://github.com/hothien2003/Nhom8-CNTT4/blob/main/15.java" TargetMode="External"/><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hyperlink" Target="https://github.com/hothien2003/Nhom8-CNTT4/blob/main/14.java" TargetMode="External"/><Relationship Id="rId5" Type="http://schemas.openxmlformats.org/officeDocument/2006/relationships/hyperlink" Target="https://github.com/hothien2003/Nhom8-CNTT4/blob/main/13.java" TargetMode="External"/><Relationship Id="rId4" Type="http://schemas.openxmlformats.org/officeDocument/2006/relationships/hyperlink" Target="https://github.com/hothien2003/Nhom8-CNTT4/blob/main/12.java" TargetMode="External"/><Relationship Id="rId9" Type="http://schemas.openxmlformats.org/officeDocument/2006/relationships/hyperlink" Target="https://github.com/hothien2003/Nhom8-CNTT4/blob/main/17.java"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675375" y="1262325"/>
            <a:ext cx="5301300" cy="1108500"/>
          </a:xfrm>
          <a:prstGeom prst="rect">
            <a:avLst/>
          </a:prstGeom>
          <a:noFill/>
          <a:ln>
            <a:noFill/>
          </a:ln>
        </p:spPr>
        <p:txBody>
          <a:bodyPr spcFirstLastPara="1" wrap="square" lIns="91425" tIns="91425" rIns="91425" bIns="91425" anchor="t" anchorCtr="0">
            <a:noAutofit/>
          </a:bodyPr>
          <a:lstStyle/>
          <a:p>
            <a:pPr marL="0" marR="0" lvl="0" indent="0" algn="l" rtl="0">
              <a:lnSpc>
                <a:spcPct val="107000"/>
              </a:lnSpc>
              <a:spcBef>
                <a:spcPts val="0"/>
              </a:spcBef>
              <a:spcAft>
                <a:spcPts val="0"/>
              </a:spcAft>
              <a:buSzPts val="6000"/>
              <a:buNone/>
            </a:pPr>
            <a:r>
              <a:rPr lang="en" sz="2300" b="1">
                <a:latin typeface="Lexend"/>
                <a:ea typeface="Lexend"/>
                <a:cs typeface="Lexend"/>
                <a:sym typeface="Lexend"/>
              </a:rPr>
              <a:t>ĐỒ ÁN MÔN HỌC</a:t>
            </a:r>
            <a:endParaRPr sz="2300" b="1">
              <a:latin typeface="Lexend"/>
              <a:ea typeface="Lexend"/>
              <a:cs typeface="Lexend"/>
              <a:sym typeface="Lexend"/>
            </a:endParaRPr>
          </a:p>
          <a:p>
            <a:pPr marL="0" marR="0" lvl="0" indent="0" algn="l" rtl="0">
              <a:lnSpc>
                <a:spcPct val="107000"/>
              </a:lnSpc>
              <a:spcBef>
                <a:spcPts val="800"/>
              </a:spcBef>
              <a:spcAft>
                <a:spcPts val="800"/>
              </a:spcAft>
              <a:buSzPts val="6000"/>
              <a:buNone/>
            </a:pPr>
            <a:r>
              <a:rPr lang="en" sz="2300" b="1">
                <a:latin typeface="Lexend"/>
                <a:ea typeface="Lexend"/>
                <a:cs typeface="Lexend"/>
                <a:sym typeface="Lexend"/>
              </a:rPr>
              <a:t>MÔN: LẬP TRÌNH HƯỚNG ĐỐI TƯỢNG</a:t>
            </a:r>
            <a:br>
              <a:rPr lang="en" sz="2300" b="1">
                <a:latin typeface="Lexend"/>
                <a:ea typeface="Lexend"/>
                <a:cs typeface="Lexend"/>
                <a:sym typeface="Lexend"/>
              </a:rPr>
            </a:br>
            <a:endParaRPr sz="2300" b="1">
              <a:latin typeface="Lexend"/>
              <a:ea typeface="Lexend"/>
              <a:cs typeface="Lexend"/>
              <a:sym typeface="Lexend"/>
            </a:endParaRPr>
          </a:p>
        </p:txBody>
      </p:sp>
      <p:pic>
        <p:nvPicPr>
          <p:cNvPr id="73" name="Google Shape;73;p13"/>
          <p:cNvPicPr preferRelativeResize="0"/>
          <p:nvPr/>
        </p:nvPicPr>
        <p:blipFill>
          <a:blip r:embed="rId3">
            <a:alphaModFix/>
          </a:blip>
          <a:stretch>
            <a:fillRect/>
          </a:stretch>
        </p:blipFill>
        <p:spPr>
          <a:xfrm>
            <a:off x="1063225" y="1262325"/>
            <a:ext cx="1541950" cy="1548300"/>
          </a:xfrm>
          <a:prstGeom prst="rect">
            <a:avLst/>
          </a:prstGeom>
          <a:noFill/>
          <a:ln>
            <a:noFill/>
          </a:ln>
        </p:spPr>
      </p:pic>
      <p:sp>
        <p:nvSpPr>
          <p:cNvPr id="74" name="Google Shape;74;p13"/>
          <p:cNvSpPr txBox="1"/>
          <p:nvPr/>
        </p:nvSpPr>
        <p:spPr>
          <a:xfrm>
            <a:off x="949300" y="646725"/>
            <a:ext cx="6391200" cy="61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Lexend"/>
                <a:ea typeface="Lexend"/>
                <a:cs typeface="Lexend"/>
                <a:sym typeface="Lexend"/>
              </a:rPr>
              <a:t>TRƯỜNG ĐẠI HỌC TÀI NGUYÊN VÀ MÔI TRƯỜNG </a:t>
            </a:r>
            <a:endParaRPr>
              <a:latin typeface="Lexend"/>
              <a:ea typeface="Lexend"/>
              <a:cs typeface="Lexend"/>
              <a:sym typeface="Lexend"/>
            </a:endParaRPr>
          </a:p>
          <a:p>
            <a:pPr marL="0" lvl="0" indent="0" algn="l" rtl="0">
              <a:spcBef>
                <a:spcPts val="0"/>
              </a:spcBef>
              <a:spcAft>
                <a:spcPts val="0"/>
              </a:spcAft>
              <a:buNone/>
            </a:pPr>
            <a:r>
              <a:rPr lang="en" sz="1100" b="1">
                <a:latin typeface="Lexend"/>
                <a:ea typeface="Lexend"/>
                <a:cs typeface="Lexend"/>
                <a:sym typeface="Lexend"/>
              </a:rPr>
              <a:t>KHOA HỆ THỐNG THÔNG TIN VÀ VIỄN THÁM</a:t>
            </a:r>
            <a:endParaRPr sz="1100" b="1">
              <a:latin typeface="Lexend"/>
              <a:ea typeface="Lexend"/>
              <a:cs typeface="Lexend"/>
              <a:sym typeface="Lexend"/>
            </a:endParaRPr>
          </a:p>
        </p:txBody>
      </p:sp>
      <p:sp>
        <p:nvSpPr>
          <p:cNvPr id="75" name="Google Shape;75;p13"/>
          <p:cNvSpPr txBox="1"/>
          <p:nvPr/>
        </p:nvSpPr>
        <p:spPr>
          <a:xfrm>
            <a:off x="1087050" y="2918325"/>
            <a:ext cx="14943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exend"/>
                <a:ea typeface="Lexend"/>
                <a:cs typeface="Lexend"/>
                <a:sym typeface="Lexend"/>
              </a:rPr>
              <a:t>Lớp: 10DH_CNTT4</a:t>
            </a:r>
            <a:endParaRPr>
              <a:latin typeface="Lexend"/>
              <a:ea typeface="Lexend"/>
              <a:cs typeface="Lexend"/>
              <a:sym typeface="Lexend"/>
            </a:endParaRPr>
          </a:p>
          <a:p>
            <a:pPr marL="0" lvl="0" indent="0" algn="l" rtl="0">
              <a:spcBef>
                <a:spcPts val="0"/>
              </a:spcBef>
              <a:spcAft>
                <a:spcPts val="0"/>
              </a:spcAft>
              <a:buNone/>
            </a:pPr>
            <a:endParaRPr>
              <a:latin typeface="Lexend"/>
              <a:ea typeface="Lexend"/>
              <a:cs typeface="Lexend"/>
              <a:sym typeface="Lexend"/>
            </a:endParaRPr>
          </a:p>
          <a:p>
            <a:pPr marL="0" lvl="0" indent="0" algn="l" rtl="0">
              <a:spcBef>
                <a:spcPts val="0"/>
              </a:spcBef>
              <a:spcAft>
                <a:spcPts val="0"/>
              </a:spcAft>
              <a:buNone/>
            </a:pPr>
            <a:r>
              <a:rPr lang="en">
                <a:latin typeface="Lexend"/>
                <a:ea typeface="Lexend"/>
                <a:cs typeface="Lexend"/>
                <a:sym typeface="Lexend"/>
              </a:rPr>
              <a:t>Nhóm 8 </a:t>
            </a:r>
            <a:endParaRPr>
              <a:latin typeface="Lexend"/>
              <a:ea typeface="Lexend"/>
              <a:cs typeface="Lexend"/>
              <a:sym typeface="Lexend"/>
            </a:endParaRPr>
          </a:p>
        </p:txBody>
      </p:sp>
      <p:sp>
        <p:nvSpPr>
          <p:cNvPr id="76" name="Google Shape;76;p13"/>
          <p:cNvSpPr txBox="1"/>
          <p:nvPr/>
        </p:nvSpPr>
        <p:spPr>
          <a:xfrm>
            <a:off x="2677925" y="2810625"/>
            <a:ext cx="52962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exend"/>
                <a:ea typeface="Lexend"/>
                <a:cs typeface="Lexend"/>
                <a:sym typeface="Lexend"/>
              </a:rPr>
              <a:t>Sinh viên thực hiện: </a:t>
            </a:r>
            <a:endParaRPr>
              <a:latin typeface="Lexend"/>
              <a:ea typeface="Lexend"/>
              <a:cs typeface="Lexend"/>
              <a:sym typeface="Lexend"/>
            </a:endParaRPr>
          </a:p>
          <a:p>
            <a:pPr marL="0" lvl="0" indent="0" algn="l" rtl="0">
              <a:spcBef>
                <a:spcPts val="0"/>
              </a:spcBef>
              <a:spcAft>
                <a:spcPts val="0"/>
              </a:spcAft>
              <a:buNone/>
            </a:pPr>
            <a:endParaRPr>
              <a:latin typeface="Lexend"/>
              <a:ea typeface="Lexend"/>
              <a:cs typeface="Lexend"/>
              <a:sym typeface="Lexend"/>
            </a:endParaRPr>
          </a:p>
          <a:p>
            <a:pPr marL="0" lvl="0" indent="0" algn="l" rtl="0">
              <a:spcBef>
                <a:spcPts val="0"/>
              </a:spcBef>
              <a:spcAft>
                <a:spcPts val="0"/>
              </a:spcAft>
              <a:buNone/>
            </a:pPr>
            <a:r>
              <a:rPr lang="en">
                <a:latin typeface="Lexend"/>
                <a:ea typeface="Lexend"/>
                <a:cs typeface="Lexend"/>
                <a:sym typeface="Lexend"/>
              </a:rPr>
              <a:t>1050080158 - Hồ Huỳnh Bảo Thiên</a:t>
            </a:r>
            <a:endParaRPr>
              <a:latin typeface="Lexend"/>
              <a:ea typeface="Lexend"/>
              <a:cs typeface="Lexend"/>
              <a:sym typeface="Lexend"/>
            </a:endParaRPr>
          </a:p>
          <a:p>
            <a:pPr marL="0" lvl="0" indent="0" algn="l" rtl="0">
              <a:spcBef>
                <a:spcPts val="0"/>
              </a:spcBef>
              <a:spcAft>
                <a:spcPts val="0"/>
              </a:spcAft>
              <a:buNone/>
            </a:pPr>
            <a:r>
              <a:rPr lang="en">
                <a:latin typeface="Lexend"/>
                <a:ea typeface="Lexend"/>
                <a:cs typeface="Lexend"/>
                <a:sym typeface="Lexend"/>
              </a:rPr>
              <a:t>1050080127 - Phạm Hồ Bình An</a:t>
            </a:r>
            <a:endParaRPr>
              <a:latin typeface="Lexend"/>
              <a:ea typeface="Lexend"/>
              <a:cs typeface="Lexend"/>
              <a:sym typeface="Lexend"/>
            </a:endParaRPr>
          </a:p>
          <a:p>
            <a:pPr marL="0" lvl="0" indent="0" algn="l" rtl="0">
              <a:spcBef>
                <a:spcPts val="0"/>
              </a:spcBef>
              <a:spcAft>
                <a:spcPts val="0"/>
              </a:spcAft>
              <a:buNone/>
            </a:pPr>
            <a:r>
              <a:rPr lang="en">
                <a:latin typeface="Lexend"/>
                <a:ea typeface="Lexend"/>
                <a:cs typeface="Lexend"/>
                <a:sym typeface="Lexend"/>
              </a:rPr>
              <a:t>1050080143 - Huỳnh Đức Mạnh</a:t>
            </a:r>
            <a:endParaRPr>
              <a:latin typeface="Lexend"/>
              <a:ea typeface="Lexend"/>
              <a:cs typeface="Lexend"/>
              <a:sym typeface="Lexend"/>
            </a:endParaRPr>
          </a:p>
        </p:txBody>
      </p:sp>
      <p:sp>
        <p:nvSpPr>
          <p:cNvPr id="77" name="Google Shape;77;p13"/>
          <p:cNvSpPr txBox="1"/>
          <p:nvPr/>
        </p:nvSpPr>
        <p:spPr>
          <a:xfrm>
            <a:off x="2675375" y="4072725"/>
            <a:ext cx="2762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exend Light"/>
                <a:ea typeface="Lexend Light"/>
                <a:cs typeface="Lexend Light"/>
                <a:sym typeface="Lexend Light"/>
              </a:rPr>
              <a:t>TP .HCM, tháng 4 năm 2023</a:t>
            </a:r>
            <a:endParaRPr>
              <a:latin typeface="Lexend Light"/>
              <a:ea typeface="Lexend Light"/>
              <a:cs typeface="Lexend Light"/>
              <a:sym typeface="Lexend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2"/>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latin typeface="Lexend SemiBold"/>
                <a:ea typeface="Lexend SemiBold"/>
                <a:cs typeface="Lexend SemiBold"/>
                <a:sym typeface="Lexend SemiBold"/>
              </a:rPr>
              <a:t>C. Lý do chọn đề tài</a:t>
            </a:r>
            <a:endParaRPr>
              <a:latin typeface="Lexend SemiBold"/>
              <a:ea typeface="Lexend SemiBold"/>
              <a:cs typeface="Lexend SemiBold"/>
              <a:sym typeface="Lexend SemiBold"/>
            </a:endParaRPr>
          </a:p>
          <a:p>
            <a:pPr marL="0" lvl="0" indent="0" algn="l" rtl="0">
              <a:lnSpc>
                <a:spcPct val="100000"/>
              </a:lnSpc>
              <a:spcBef>
                <a:spcPts val="0"/>
              </a:spcBef>
              <a:spcAft>
                <a:spcPts val="0"/>
              </a:spcAft>
              <a:buSzPts val="2400"/>
              <a:buNone/>
            </a:pPr>
            <a:endParaRPr/>
          </a:p>
          <a:p>
            <a:pPr marL="0" lvl="0" indent="0" algn="l" rtl="0">
              <a:lnSpc>
                <a:spcPct val="100000"/>
              </a:lnSpc>
              <a:spcBef>
                <a:spcPts val="0"/>
              </a:spcBef>
              <a:spcAft>
                <a:spcPts val="0"/>
              </a:spcAft>
              <a:buSzPts val="2400"/>
              <a:buNone/>
            </a:pPr>
            <a:endParaRPr/>
          </a:p>
          <a:p>
            <a:pPr marL="0" lvl="0" indent="0" algn="l" rtl="0">
              <a:lnSpc>
                <a:spcPct val="100000"/>
              </a:lnSpc>
              <a:spcBef>
                <a:spcPts val="0"/>
              </a:spcBef>
              <a:spcAft>
                <a:spcPts val="0"/>
              </a:spcAft>
              <a:buSzPts val="2400"/>
              <a:buNone/>
            </a:pPr>
            <a:endParaRPr/>
          </a:p>
        </p:txBody>
      </p:sp>
      <p:sp>
        <p:nvSpPr>
          <p:cNvPr id="147" name="Google Shape;147;p22"/>
          <p:cNvSpPr txBox="1">
            <a:spLocks noGrp="1"/>
          </p:cNvSpPr>
          <p:nvPr>
            <p:ph type="body" idx="1"/>
          </p:nvPr>
        </p:nvSpPr>
        <p:spPr>
          <a:xfrm>
            <a:off x="3523150" y="1009350"/>
            <a:ext cx="1705500" cy="3569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None/>
            </a:pPr>
            <a:r>
              <a:rPr lang="en" sz="2200">
                <a:solidFill>
                  <a:schemeClr val="dk1"/>
                </a:solidFill>
                <a:latin typeface="Lexend"/>
                <a:ea typeface="Lexend"/>
                <a:cs typeface="Lexend"/>
                <a:sym typeface="Lexend"/>
              </a:rPr>
              <a:t>Nhu cầu thị trường</a:t>
            </a:r>
            <a:endParaRPr>
              <a:latin typeface="Lexend"/>
              <a:ea typeface="Lexend"/>
              <a:cs typeface="Lexend"/>
              <a:sym typeface="Lexend"/>
            </a:endParaRPr>
          </a:p>
        </p:txBody>
      </p:sp>
      <p:sp>
        <p:nvSpPr>
          <p:cNvPr id="148" name="Google Shape;148;p22"/>
          <p:cNvSpPr txBox="1">
            <a:spLocks noGrp="1"/>
          </p:cNvSpPr>
          <p:nvPr>
            <p:ph type="body" idx="2"/>
          </p:nvPr>
        </p:nvSpPr>
        <p:spPr>
          <a:xfrm>
            <a:off x="5316438" y="1009350"/>
            <a:ext cx="1705500" cy="3569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r>
              <a:rPr lang="en" sz="2200">
                <a:solidFill>
                  <a:schemeClr val="dk1"/>
                </a:solidFill>
                <a:latin typeface="Lexend"/>
                <a:ea typeface="Lexend"/>
                <a:cs typeface="Lexend"/>
                <a:sym typeface="Lexend"/>
              </a:rPr>
              <a:t>Tiết kiệm thời gian và công sức</a:t>
            </a:r>
            <a:endParaRPr>
              <a:latin typeface="Lexend"/>
              <a:ea typeface="Lexend"/>
              <a:cs typeface="Lexend"/>
              <a:sym typeface="Lexend"/>
            </a:endParaRPr>
          </a:p>
        </p:txBody>
      </p:sp>
      <p:sp>
        <p:nvSpPr>
          <p:cNvPr id="149" name="Google Shape;149;p22"/>
          <p:cNvSpPr txBox="1">
            <a:spLocks noGrp="1"/>
          </p:cNvSpPr>
          <p:nvPr>
            <p:ph type="body" idx="3"/>
          </p:nvPr>
        </p:nvSpPr>
        <p:spPr>
          <a:xfrm>
            <a:off x="7109725" y="1009350"/>
            <a:ext cx="1705500" cy="3569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endParaRPr sz="2200">
              <a:solidFill>
                <a:schemeClr val="dk1"/>
              </a:solidFill>
              <a:latin typeface="Lexend"/>
              <a:ea typeface="Lexend"/>
              <a:cs typeface="Lexend"/>
              <a:sym typeface="Lexend"/>
            </a:endParaRPr>
          </a:p>
          <a:p>
            <a:pPr marL="0" lvl="0" indent="0" algn="l" rtl="0">
              <a:lnSpc>
                <a:spcPct val="100000"/>
              </a:lnSpc>
              <a:spcBef>
                <a:spcPts val="600"/>
              </a:spcBef>
              <a:spcAft>
                <a:spcPts val="0"/>
              </a:spcAft>
              <a:buSzPts val="1400"/>
              <a:buNone/>
            </a:pPr>
            <a:r>
              <a:rPr lang="en" sz="2200">
                <a:solidFill>
                  <a:schemeClr val="dk1"/>
                </a:solidFill>
                <a:latin typeface="Lexend"/>
                <a:ea typeface="Lexend"/>
                <a:cs typeface="Lexend"/>
                <a:sym typeface="Lexend"/>
              </a:rPr>
              <a:t>Tính năng đa dạng</a:t>
            </a:r>
            <a:endParaRPr>
              <a:latin typeface="Lexend"/>
              <a:ea typeface="Lexend"/>
              <a:cs typeface="Lexend"/>
              <a:sym typeface="Lexend"/>
            </a:endParaRPr>
          </a:p>
        </p:txBody>
      </p:sp>
      <p:sp>
        <p:nvSpPr>
          <p:cNvPr id="150" name="Google Shape;150;p22"/>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3"/>
          <p:cNvSpPr txBox="1">
            <a:spLocks noGrp="1"/>
          </p:cNvSpPr>
          <p:nvPr>
            <p:ph type="ctrTitle"/>
          </p:nvPr>
        </p:nvSpPr>
        <p:spPr>
          <a:xfrm>
            <a:off x="1351100" y="771900"/>
            <a:ext cx="5832600" cy="1159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5200"/>
              <a:buNone/>
            </a:pPr>
            <a:r>
              <a:rPr lang="en" b="1">
                <a:latin typeface="Lexend"/>
                <a:ea typeface="Lexend"/>
                <a:cs typeface="Lexend"/>
                <a:sym typeface="Lexend"/>
              </a:rPr>
              <a:t>2.</a:t>
            </a:r>
            <a:br>
              <a:rPr lang="en" b="1">
                <a:latin typeface="Lexend"/>
                <a:ea typeface="Lexend"/>
                <a:cs typeface="Lexend"/>
                <a:sym typeface="Lexend"/>
              </a:rPr>
            </a:br>
            <a:r>
              <a:rPr lang="en" b="1">
                <a:latin typeface="Lexend"/>
                <a:ea typeface="Lexend"/>
                <a:cs typeface="Lexend"/>
                <a:sym typeface="Lexend"/>
              </a:rPr>
              <a:t>Phân tích đề tài </a:t>
            </a:r>
            <a:endParaRPr b="1">
              <a:latin typeface="Lexend"/>
              <a:ea typeface="Lexend"/>
              <a:cs typeface="Lexend"/>
              <a:sym typeface="Lexend"/>
            </a:endParaRPr>
          </a:p>
        </p:txBody>
      </p:sp>
      <p:sp>
        <p:nvSpPr>
          <p:cNvPr id="156" name="Google Shape;156;p23"/>
          <p:cNvSpPr txBox="1">
            <a:spLocks noGrp="1"/>
          </p:cNvSpPr>
          <p:nvPr>
            <p:ph type="subTitle" idx="1"/>
          </p:nvPr>
        </p:nvSpPr>
        <p:spPr>
          <a:xfrm>
            <a:off x="1351100" y="2485801"/>
            <a:ext cx="5832600" cy="78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
              <a:t>Các yêu cầu và công việc cần phải giải quyết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0"/>
        <p:cNvGrpSpPr/>
        <p:nvPr/>
      </p:nvGrpSpPr>
      <p:grpSpPr>
        <a:xfrm>
          <a:off x="0" y="0"/>
          <a:ext cx="0" cy="0"/>
          <a:chOff x="0" y="0"/>
          <a:chExt cx="0" cy="0"/>
        </a:xfrm>
      </p:grpSpPr>
      <p:sp>
        <p:nvSpPr>
          <p:cNvPr id="161" name="Google Shape;161;p24"/>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b="1">
                <a:latin typeface="Lexend"/>
                <a:ea typeface="Lexend"/>
                <a:cs typeface="Lexend"/>
                <a:sym typeface="Lexend"/>
              </a:rPr>
              <a:t>Phân tích yêu cầu hệ thống</a:t>
            </a:r>
            <a:endParaRPr b="1">
              <a:latin typeface="Lexend"/>
              <a:ea typeface="Lexend"/>
              <a:cs typeface="Lexend"/>
              <a:sym typeface="Lexend"/>
            </a:endParaRPr>
          </a:p>
        </p:txBody>
      </p:sp>
      <p:sp>
        <p:nvSpPr>
          <p:cNvPr id="162" name="Google Shape;162;p24"/>
          <p:cNvSpPr txBox="1">
            <a:spLocks noGrp="1"/>
          </p:cNvSpPr>
          <p:nvPr>
            <p:ph type="body" idx="1"/>
          </p:nvPr>
        </p:nvSpPr>
        <p:spPr>
          <a:xfrm>
            <a:off x="3450500" y="599950"/>
            <a:ext cx="5345100" cy="3575700"/>
          </a:xfrm>
          <a:prstGeom prst="rect">
            <a:avLst/>
          </a:prstGeom>
          <a:noFill/>
          <a:ln>
            <a:noFill/>
          </a:ln>
        </p:spPr>
        <p:txBody>
          <a:bodyPr spcFirstLastPara="1" wrap="square" lIns="91425" tIns="91425" rIns="91425" bIns="91425" anchor="t" anchorCtr="0">
            <a:noAutofit/>
          </a:bodyPr>
          <a:lstStyle/>
          <a:p>
            <a:pPr marL="457200" lvl="0" indent="-419100" algn="l" rtl="0">
              <a:lnSpc>
                <a:spcPct val="100000"/>
              </a:lnSpc>
              <a:spcBef>
                <a:spcPts val="600"/>
              </a:spcBef>
              <a:spcAft>
                <a:spcPts val="0"/>
              </a:spcAft>
              <a:buClr>
                <a:schemeClr val="dk1"/>
              </a:buClr>
              <a:buSzPts val="3000"/>
              <a:buFont typeface="Lexend"/>
              <a:buAutoNum type="alphaUcPeriod"/>
            </a:pPr>
            <a:r>
              <a:rPr lang="en" sz="3000">
                <a:latin typeface="Lexend"/>
                <a:ea typeface="Lexend"/>
                <a:cs typeface="Lexend"/>
                <a:sym typeface="Lexend"/>
              </a:rPr>
              <a:t>Quản lý nhập máy</a:t>
            </a:r>
            <a:endParaRPr sz="3000">
              <a:latin typeface="Lexend"/>
              <a:ea typeface="Lexend"/>
              <a:cs typeface="Lexend"/>
              <a:sym typeface="Lexend"/>
            </a:endParaRPr>
          </a:p>
          <a:p>
            <a:pPr marL="457200" lvl="0" indent="0" algn="l" rtl="0">
              <a:lnSpc>
                <a:spcPct val="100000"/>
              </a:lnSpc>
              <a:spcBef>
                <a:spcPts val="600"/>
              </a:spcBef>
              <a:spcAft>
                <a:spcPts val="0"/>
              </a:spcAft>
              <a:buNone/>
            </a:pPr>
            <a:endParaRPr sz="3000">
              <a:latin typeface="Lexend"/>
              <a:ea typeface="Lexend"/>
              <a:cs typeface="Lexend"/>
              <a:sym typeface="Lexend"/>
            </a:endParaRPr>
          </a:p>
          <a:p>
            <a:pPr marL="457200" lvl="0" indent="-419100" algn="l" rtl="0">
              <a:lnSpc>
                <a:spcPct val="100000"/>
              </a:lnSpc>
              <a:spcBef>
                <a:spcPts val="600"/>
              </a:spcBef>
              <a:spcAft>
                <a:spcPts val="0"/>
              </a:spcAft>
              <a:buClr>
                <a:schemeClr val="dk1"/>
              </a:buClr>
              <a:buSzPts val="3000"/>
              <a:buFont typeface="Lexend"/>
              <a:buAutoNum type="alphaUcPeriod"/>
            </a:pPr>
            <a:r>
              <a:rPr lang="en" sz="3000">
                <a:latin typeface="Lexend"/>
                <a:ea typeface="Lexend"/>
                <a:cs typeface="Lexend"/>
                <a:sym typeface="Lexend"/>
              </a:rPr>
              <a:t>Quản lý xuất máy</a:t>
            </a:r>
            <a:endParaRPr sz="3000">
              <a:latin typeface="Lexend"/>
              <a:ea typeface="Lexend"/>
              <a:cs typeface="Lexend"/>
              <a:sym typeface="Lexend"/>
            </a:endParaRPr>
          </a:p>
          <a:p>
            <a:pPr marL="457200" lvl="0" indent="0" algn="l" rtl="0">
              <a:lnSpc>
                <a:spcPct val="100000"/>
              </a:lnSpc>
              <a:spcBef>
                <a:spcPts val="600"/>
              </a:spcBef>
              <a:spcAft>
                <a:spcPts val="0"/>
              </a:spcAft>
              <a:buNone/>
            </a:pPr>
            <a:endParaRPr sz="3000">
              <a:latin typeface="Lexend"/>
              <a:ea typeface="Lexend"/>
              <a:cs typeface="Lexend"/>
              <a:sym typeface="Lexend"/>
            </a:endParaRPr>
          </a:p>
          <a:p>
            <a:pPr marL="457200" lvl="0" indent="-419100" algn="l" rtl="0">
              <a:lnSpc>
                <a:spcPct val="100000"/>
              </a:lnSpc>
              <a:spcBef>
                <a:spcPts val="600"/>
              </a:spcBef>
              <a:spcAft>
                <a:spcPts val="0"/>
              </a:spcAft>
              <a:buClr>
                <a:schemeClr val="dk1"/>
              </a:buClr>
              <a:buSzPts val="3000"/>
              <a:buFont typeface="Lexend"/>
              <a:buAutoNum type="alphaUcPeriod"/>
            </a:pPr>
            <a:r>
              <a:rPr lang="en" sz="3000">
                <a:latin typeface="Lexend"/>
                <a:ea typeface="Lexend"/>
                <a:cs typeface="Lexend"/>
                <a:sym typeface="Lexend"/>
              </a:rPr>
              <a:t>Xác định quản lý các lớp của bài toán</a:t>
            </a:r>
            <a:endParaRPr sz="3000">
              <a:latin typeface="Lexend"/>
              <a:ea typeface="Lexend"/>
              <a:cs typeface="Lexend"/>
              <a:sym typeface="Lexend"/>
            </a:endParaRPr>
          </a:p>
          <a:p>
            <a:pPr marL="457200" lvl="0" indent="0" algn="l" rtl="0">
              <a:lnSpc>
                <a:spcPct val="100000"/>
              </a:lnSpc>
              <a:spcBef>
                <a:spcPts val="600"/>
              </a:spcBef>
              <a:spcAft>
                <a:spcPts val="0"/>
              </a:spcAft>
              <a:buNone/>
            </a:pPr>
            <a:endParaRPr sz="3000">
              <a:latin typeface="Lexend"/>
              <a:ea typeface="Lexend"/>
              <a:cs typeface="Lexend"/>
              <a:sym typeface="Lexend"/>
            </a:endParaRPr>
          </a:p>
          <a:p>
            <a:pPr marL="457200" lvl="0" indent="-419100" algn="l" rtl="0">
              <a:lnSpc>
                <a:spcPct val="100000"/>
              </a:lnSpc>
              <a:spcBef>
                <a:spcPts val="600"/>
              </a:spcBef>
              <a:spcAft>
                <a:spcPts val="0"/>
              </a:spcAft>
              <a:buClr>
                <a:schemeClr val="dk1"/>
              </a:buClr>
              <a:buSzPts val="3000"/>
              <a:buFont typeface="Lexend"/>
              <a:buAutoNum type="alphaUcPeriod"/>
            </a:pPr>
            <a:r>
              <a:rPr lang="en" sz="3000">
                <a:latin typeface="Lexend"/>
                <a:ea typeface="Lexend"/>
                <a:cs typeface="Lexend"/>
                <a:sym typeface="Lexend"/>
              </a:rPr>
              <a:t>Thiết kế</a:t>
            </a:r>
            <a:endParaRPr sz="3000">
              <a:latin typeface="Lexend"/>
              <a:ea typeface="Lexend"/>
              <a:cs typeface="Lexend"/>
              <a:sym typeface="Lexend"/>
            </a:endParaRPr>
          </a:p>
        </p:txBody>
      </p:sp>
      <p:sp>
        <p:nvSpPr>
          <p:cNvPr id="163" name="Google Shape;163;p24"/>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solidFill>
                  <a:srgbClr val="FFFFFF"/>
                </a:solidFill>
              </a:rPr>
              <a:t>12</a:t>
            </a:fld>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5"/>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b="1">
                <a:latin typeface="Lexend"/>
                <a:ea typeface="Lexend"/>
                <a:cs typeface="Lexend"/>
                <a:sym typeface="Lexend"/>
              </a:rPr>
              <a:t>Phân tích yêu cầu hệ thống</a:t>
            </a:r>
            <a:endParaRPr b="1">
              <a:latin typeface="Lexend"/>
              <a:ea typeface="Lexend"/>
              <a:cs typeface="Lexend"/>
              <a:sym typeface="Lexend"/>
            </a:endParaRPr>
          </a:p>
        </p:txBody>
      </p:sp>
      <p:sp>
        <p:nvSpPr>
          <p:cNvPr id="169" name="Google Shape;169;p25"/>
          <p:cNvSpPr/>
          <p:nvPr/>
        </p:nvSpPr>
        <p:spPr>
          <a:xfrm>
            <a:off x="4288900" y="2282050"/>
            <a:ext cx="2133000" cy="2133000"/>
          </a:xfrm>
          <a:prstGeom prst="ellipse">
            <a:avLst/>
          </a:prstGeom>
          <a:noFill/>
          <a:ln w="76200" cap="flat" cmpd="sng">
            <a:solidFill>
              <a:srgbClr val="AFCFEC"/>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a:latin typeface="Raleway"/>
                <a:ea typeface="Raleway"/>
                <a:cs typeface="Raleway"/>
                <a:sym typeface="Raleway"/>
              </a:rPr>
              <a:t>Quản lý lớp</a:t>
            </a:r>
            <a:endParaRPr sz="1400" b="0" i="0" u="none" strike="noStrike" cap="none">
              <a:solidFill>
                <a:srgbClr val="000000"/>
              </a:solidFill>
              <a:latin typeface="Raleway"/>
              <a:ea typeface="Raleway"/>
              <a:cs typeface="Raleway"/>
              <a:sym typeface="Raleway"/>
            </a:endParaRPr>
          </a:p>
        </p:txBody>
      </p:sp>
      <p:sp>
        <p:nvSpPr>
          <p:cNvPr id="170" name="Google Shape;170;p25"/>
          <p:cNvSpPr/>
          <p:nvPr/>
        </p:nvSpPr>
        <p:spPr>
          <a:xfrm>
            <a:off x="4288900" y="740700"/>
            <a:ext cx="2133000" cy="2133000"/>
          </a:xfrm>
          <a:prstGeom prst="ellipse">
            <a:avLst/>
          </a:prstGeom>
          <a:noFill/>
          <a:ln w="76200" cap="flat" cmpd="sng">
            <a:solidFill>
              <a:srgbClr val="BDECE5"/>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a:latin typeface="Raleway"/>
                <a:ea typeface="Raleway"/>
                <a:cs typeface="Raleway"/>
                <a:sym typeface="Raleway"/>
              </a:rPr>
              <a:t>Nhập</a:t>
            </a:r>
            <a:endParaRPr sz="1400" b="0" i="0" u="none" strike="noStrike" cap="none">
              <a:solidFill>
                <a:srgbClr val="000000"/>
              </a:solidFill>
              <a:latin typeface="Raleway"/>
              <a:ea typeface="Raleway"/>
              <a:cs typeface="Raleway"/>
              <a:sym typeface="Raleway"/>
            </a:endParaRPr>
          </a:p>
        </p:txBody>
      </p:sp>
      <p:sp>
        <p:nvSpPr>
          <p:cNvPr id="171" name="Google Shape;171;p25"/>
          <p:cNvSpPr/>
          <p:nvPr/>
        </p:nvSpPr>
        <p:spPr>
          <a:xfrm>
            <a:off x="5936450" y="740700"/>
            <a:ext cx="2133000" cy="2133000"/>
          </a:xfrm>
          <a:prstGeom prst="ellipse">
            <a:avLst/>
          </a:prstGeom>
          <a:noFill/>
          <a:ln w="76200" cap="flat" cmpd="sng">
            <a:solidFill>
              <a:srgbClr val="C0CAFC"/>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a:latin typeface="Raleway"/>
                <a:ea typeface="Raleway"/>
                <a:cs typeface="Raleway"/>
                <a:sym typeface="Raleway"/>
              </a:rPr>
              <a:t>Xuất</a:t>
            </a:r>
            <a:endParaRPr sz="1400" b="0" i="0" u="none" strike="noStrike" cap="none">
              <a:solidFill>
                <a:srgbClr val="000000"/>
              </a:solidFill>
              <a:latin typeface="Raleway"/>
              <a:ea typeface="Raleway"/>
              <a:cs typeface="Raleway"/>
              <a:sym typeface="Raleway"/>
            </a:endParaRPr>
          </a:p>
        </p:txBody>
      </p:sp>
      <p:sp>
        <p:nvSpPr>
          <p:cNvPr id="172" name="Google Shape;172;p25"/>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13</a:t>
            </a:fld>
            <a:endParaRPr/>
          </a:p>
        </p:txBody>
      </p:sp>
      <p:sp>
        <p:nvSpPr>
          <p:cNvPr id="173" name="Google Shape;173;p25"/>
          <p:cNvSpPr/>
          <p:nvPr/>
        </p:nvSpPr>
        <p:spPr>
          <a:xfrm>
            <a:off x="5936450" y="2371625"/>
            <a:ext cx="2133000" cy="2133000"/>
          </a:xfrm>
          <a:prstGeom prst="ellipse">
            <a:avLst/>
          </a:prstGeom>
          <a:noFill/>
          <a:ln w="76200" cap="flat" cmpd="sng">
            <a:solidFill>
              <a:srgbClr val="3D85C6"/>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a:latin typeface="Raleway"/>
                <a:ea typeface="Raleway"/>
                <a:cs typeface="Raleway"/>
                <a:sym typeface="Raleway"/>
              </a:rPr>
              <a:t>Thiết kế</a:t>
            </a:r>
            <a:endParaRPr sz="1400" b="0" i="0" u="none" strike="noStrike" cap="none">
              <a:solidFill>
                <a:srgbClr val="000000"/>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6"/>
          <p:cNvSpPr txBox="1">
            <a:spLocks noGrp="1"/>
          </p:cNvSpPr>
          <p:nvPr>
            <p:ph type="ctrTitle" idx="4294967295"/>
          </p:nvPr>
        </p:nvSpPr>
        <p:spPr>
          <a:xfrm>
            <a:off x="1332000" y="791225"/>
            <a:ext cx="6480000" cy="894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3000" b="1">
                <a:latin typeface="Lexend"/>
                <a:ea typeface="Lexend"/>
                <a:cs typeface="Lexend"/>
                <a:sym typeface="Lexend"/>
              </a:rPr>
              <a:t>A. Quản lý nhập máy:</a:t>
            </a:r>
            <a:endParaRPr sz="3000" b="1" i="0" u="none" strike="noStrike" cap="none">
              <a:solidFill>
                <a:srgbClr val="000000"/>
              </a:solidFill>
              <a:latin typeface="Lexend"/>
              <a:ea typeface="Lexend"/>
              <a:cs typeface="Lexend"/>
              <a:sym typeface="Lexend"/>
            </a:endParaRPr>
          </a:p>
        </p:txBody>
      </p:sp>
      <p:sp>
        <p:nvSpPr>
          <p:cNvPr id="179" name="Google Shape;179;p26"/>
          <p:cNvSpPr txBox="1">
            <a:spLocks noGrp="1"/>
          </p:cNvSpPr>
          <p:nvPr>
            <p:ph type="subTitle" idx="4294967295"/>
          </p:nvPr>
        </p:nvSpPr>
        <p:spPr>
          <a:xfrm>
            <a:off x="1332000" y="1249733"/>
            <a:ext cx="6480000" cy="46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C0CAFC"/>
              </a:buClr>
              <a:buSzPts val="2200"/>
              <a:buFont typeface="Raleway"/>
              <a:buNone/>
            </a:pPr>
            <a:r>
              <a:rPr lang="en" sz="1800">
                <a:latin typeface="Lexend"/>
                <a:ea typeface="Lexend"/>
                <a:cs typeface="Lexend"/>
                <a:sym typeface="Lexend"/>
              </a:rPr>
              <a:t>Lưu lại thông tin, số lượng máy, ngày nhập máy.</a:t>
            </a:r>
            <a:endParaRPr sz="1800" i="0" u="none" strike="noStrike" cap="none">
              <a:solidFill>
                <a:srgbClr val="000000"/>
              </a:solidFill>
              <a:latin typeface="Lexend"/>
              <a:ea typeface="Lexend"/>
              <a:cs typeface="Lexend"/>
              <a:sym typeface="Lexend"/>
            </a:endParaRPr>
          </a:p>
        </p:txBody>
      </p:sp>
      <p:sp>
        <p:nvSpPr>
          <p:cNvPr id="180" name="Google Shape;180;p26"/>
          <p:cNvSpPr txBox="1">
            <a:spLocks noGrp="1"/>
          </p:cNvSpPr>
          <p:nvPr>
            <p:ph type="ctrTitle" idx="4294967295"/>
          </p:nvPr>
        </p:nvSpPr>
        <p:spPr>
          <a:xfrm>
            <a:off x="1332000" y="3115318"/>
            <a:ext cx="6480000" cy="894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bril Fatface"/>
              <a:buNone/>
            </a:pPr>
            <a:r>
              <a:rPr lang="en" sz="3000" b="1">
                <a:latin typeface="Lexend"/>
                <a:ea typeface="Lexend"/>
                <a:cs typeface="Lexend"/>
                <a:sym typeface="Lexend"/>
              </a:rPr>
              <a:t>C. Xác định quản lý các lớp:</a:t>
            </a:r>
            <a:endParaRPr sz="3000" b="1" i="0" u="none" strike="noStrike" cap="none">
              <a:solidFill>
                <a:srgbClr val="000000"/>
              </a:solidFill>
              <a:latin typeface="Lexend"/>
              <a:ea typeface="Lexend"/>
              <a:cs typeface="Lexend"/>
              <a:sym typeface="Lexend"/>
            </a:endParaRPr>
          </a:p>
        </p:txBody>
      </p:sp>
      <p:sp>
        <p:nvSpPr>
          <p:cNvPr id="181" name="Google Shape;181;p26"/>
          <p:cNvSpPr txBox="1">
            <a:spLocks noGrp="1"/>
          </p:cNvSpPr>
          <p:nvPr>
            <p:ph type="subTitle" idx="4294967295"/>
          </p:nvPr>
        </p:nvSpPr>
        <p:spPr>
          <a:xfrm>
            <a:off x="1332000" y="3573826"/>
            <a:ext cx="6480000" cy="46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C0CAFC"/>
              </a:buClr>
              <a:buSzPts val="2200"/>
              <a:buFont typeface="Raleway"/>
              <a:buNone/>
            </a:pPr>
            <a:r>
              <a:rPr lang="en" sz="1800">
                <a:latin typeface="Lexend"/>
                <a:ea typeface="Lexend"/>
                <a:cs typeface="Lexend"/>
                <a:sym typeface="Lexend"/>
              </a:rPr>
              <a:t>Máy Ảnh, Nhập Kho, Xuất Kho, List Máy Ảnh, List Nhập Kho, List Xuất Kho.</a:t>
            </a:r>
            <a:endParaRPr sz="1800" i="0" u="none" strike="noStrike" cap="none">
              <a:solidFill>
                <a:srgbClr val="000000"/>
              </a:solidFill>
              <a:latin typeface="Lexend"/>
              <a:ea typeface="Lexend"/>
              <a:cs typeface="Lexend"/>
              <a:sym typeface="Lexend"/>
            </a:endParaRPr>
          </a:p>
        </p:txBody>
      </p:sp>
      <p:sp>
        <p:nvSpPr>
          <p:cNvPr id="182" name="Google Shape;182;p26"/>
          <p:cNvSpPr txBox="1">
            <a:spLocks noGrp="1"/>
          </p:cNvSpPr>
          <p:nvPr>
            <p:ph type="ctrTitle" idx="4294967295"/>
          </p:nvPr>
        </p:nvSpPr>
        <p:spPr>
          <a:xfrm>
            <a:off x="1332000" y="1953272"/>
            <a:ext cx="6480000" cy="894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bril Fatface"/>
              <a:buNone/>
            </a:pPr>
            <a:r>
              <a:rPr lang="en" sz="3000" b="1">
                <a:latin typeface="Lexend"/>
                <a:ea typeface="Lexend"/>
                <a:cs typeface="Lexend"/>
                <a:sym typeface="Lexend"/>
              </a:rPr>
              <a:t>B. Quản lý xuất máy:</a:t>
            </a:r>
            <a:endParaRPr sz="3000" b="1" i="0" u="none" strike="noStrike" cap="none">
              <a:solidFill>
                <a:srgbClr val="000000"/>
              </a:solidFill>
              <a:latin typeface="Lexend"/>
              <a:ea typeface="Lexend"/>
              <a:cs typeface="Lexend"/>
              <a:sym typeface="Lexend"/>
            </a:endParaRPr>
          </a:p>
        </p:txBody>
      </p:sp>
      <p:sp>
        <p:nvSpPr>
          <p:cNvPr id="183" name="Google Shape;183;p26"/>
          <p:cNvSpPr txBox="1">
            <a:spLocks noGrp="1"/>
          </p:cNvSpPr>
          <p:nvPr>
            <p:ph type="subTitle" idx="4294967295"/>
          </p:nvPr>
        </p:nvSpPr>
        <p:spPr>
          <a:xfrm>
            <a:off x="1332000" y="2411780"/>
            <a:ext cx="6480000" cy="46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C0CAFC"/>
              </a:buClr>
              <a:buSzPts val="2200"/>
              <a:buFont typeface="Raleway"/>
              <a:buNone/>
            </a:pPr>
            <a:r>
              <a:rPr lang="en" sz="1800">
                <a:latin typeface="Lexend"/>
                <a:ea typeface="Lexend"/>
                <a:cs typeface="Lexend"/>
                <a:sym typeface="Lexend"/>
              </a:rPr>
              <a:t>Thống kê số lượng, ngày xuất máy ảnh.</a:t>
            </a:r>
            <a:endParaRPr sz="1800" i="0" u="none" strike="noStrike" cap="none">
              <a:solidFill>
                <a:srgbClr val="000000"/>
              </a:solidFill>
              <a:latin typeface="Lexend"/>
              <a:ea typeface="Lexend"/>
              <a:cs typeface="Lexend"/>
              <a:sym typeface="Lexend"/>
            </a:endParaRPr>
          </a:p>
        </p:txBody>
      </p:sp>
      <p:sp>
        <p:nvSpPr>
          <p:cNvPr id="184" name="Google Shape;184;p26"/>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7"/>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latin typeface="Lexend"/>
                <a:ea typeface="Lexend"/>
                <a:cs typeface="Lexend"/>
                <a:sym typeface="Lexend"/>
              </a:rPr>
              <a:t>Class MayAnh</a:t>
            </a:r>
            <a:endParaRPr>
              <a:latin typeface="Lexend"/>
              <a:ea typeface="Lexend"/>
              <a:cs typeface="Lexend"/>
              <a:sym typeface="Lexend"/>
            </a:endParaRPr>
          </a:p>
        </p:txBody>
      </p:sp>
      <p:sp>
        <p:nvSpPr>
          <p:cNvPr id="190" name="Google Shape;190;p27"/>
          <p:cNvSpPr txBox="1">
            <a:spLocks noGrp="1"/>
          </p:cNvSpPr>
          <p:nvPr>
            <p:ph type="body" idx="1"/>
          </p:nvPr>
        </p:nvSpPr>
        <p:spPr>
          <a:xfrm>
            <a:off x="4085925" y="721075"/>
            <a:ext cx="4016100" cy="35757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1200"/>
              </a:spcBef>
              <a:spcAft>
                <a:spcPts val="0"/>
              </a:spcAft>
              <a:buClr>
                <a:schemeClr val="dk1"/>
              </a:buClr>
              <a:buSzPts val="1600"/>
              <a:buFont typeface="Lexend"/>
              <a:buChar char="●"/>
            </a:pPr>
            <a:r>
              <a:rPr lang="en" sz="1600">
                <a:solidFill>
                  <a:schemeClr val="dk1"/>
                </a:solidFill>
                <a:latin typeface="Lexend"/>
                <a:ea typeface="Lexend"/>
                <a:cs typeface="Lexend"/>
                <a:sym typeface="Lexend"/>
              </a:rPr>
              <a:t>Thuộc tính: </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String maMayAnh, tenMayAnh, nSX, Double giaMay, int soLuong</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endParaRPr sz="1600">
              <a:solidFill>
                <a:schemeClr val="dk1"/>
              </a:solidFill>
              <a:latin typeface="Lexend"/>
              <a:ea typeface="Lexend"/>
              <a:cs typeface="Lexend"/>
              <a:sym typeface="Lexend"/>
            </a:endParaRPr>
          </a:p>
          <a:p>
            <a:pPr marL="457200" lvl="0" indent="-330200" algn="l" rtl="0">
              <a:lnSpc>
                <a:spcPct val="115000"/>
              </a:lnSpc>
              <a:spcBef>
                <a:spcPts val="1200"/>
              </a:spcBef>
              <a:spcAft>
                <a:spcPts val="0"/>
              </a:spcAft>
              <a:buClr>
                <a:schemeClr val="dk1"/>
              </a:buClr>
              <a:buSzPts val="1600"/>
              <a:buFont typeface="Lexend"/>
              <a:buChar char="●"/>
            </a:pPr>
            <a:r>
              <a:rPr lang="en" sz="1600">
                <a:solidFill>
                  <a:schemeClr val="dk1"/>
                </a:solidFill>
                <a:latin typeface="Lexend"/>
                <a:ea typeface="Lexend"/>
                <a:cs typeface="Lexend"/>
                <a:sym typeface="Lexend"/>
              </a:rPr>
              <a:t>Phương Thức :</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Constructor: Hàm tạo có đối số và hàm tạo không đối số.</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Getter, Setter: Phương thức get, set cho các thuộc tính kiểu private.   </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1200"/>
              </a:spcAft>
              <a:buNone/>
            </a:pPr>
            <a:r>
              <a:rPr lang="en" sz="1600">
                <a:solidFill>
                  <a:schemeClr val="dk1"/>
                </a:solidFill>
                <a:latin typeface="Lexend"/>
                <a:ea typeface="Lexend"/>
                <a:cs typeface="Lexend"/>
                <a:sym typeface="Lexend"/>
              </a:rPr>
              <a:t>toString()</a:t>
            </a:r>
            <a:endParaRPr sz="1600">
              <a:solidFill>
                <a:schemeClr val="dk1"/>
              </a:solidFill>
              <a:latin typeface="Lexend"/>
              <a:ea typeface="Lexend"/>
              <a:cs typeface="Lexend"/>
              <a:sym typeface="Lexend"/>
            </a:endParaRPr>
          </a:p>
        </p:txBody>
      </p:sp>
      <p:sp>
        <p:nvSpPr>
          <p:cNvPr id="191" name="Google Shape;191;p27"/>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8"/>
          <p:cNvSpPr txBox="1">
            <a:spLocks noGrp="1"/>
          </p:cNvSpPr>
          <p:nvPr>
            <p:ph type="title"/>
          </p:nvPr>
        </p:nvSpPr>
        <p:spPr>
          <a:xfrm>
            <a:off x="1083525" y="940425"/>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latin typeface="Lexend"/>
                <a:ea typeface="Lexend"/>
                <a:cs typeface="Lexend"/>
                <a:sym typeface="Lexend"/>
              </a:rPr>
              <a:t>Class NhapKho</a:t>
            </a:r>
            <a:endParaRPr>
              <a:latin typeface="Lexend"/>
              <a:ea typeface="Lexend"/>
              <a:cs typeface="Lexend"/>
              <a:sym typeface="Lexend"/>
            </a:endParaRPr>
          </a:p>
          <a:p>
            <a:pPr marL="0" lvl="0" indent="0" algn="l" rtl="0">
              <a:lnSpc>
                <a:spcPct val="100000"/>
              </a:lnSpc>
              <a:spcBef>
                <a:spcPts val="0"/>
              </a:spcBef>
              <a:spcAft>
                <a:spcPts val="0"/>
              </a:spcAft>
              <a:buSzPts val="2400"/>
              <a:buNone/>
            </a:pPr>
            <a:r>
              <a:rPr lang="en">
                <a:latin typeface="Lexend"/>
                <a:ea typeface="Lexend"/>
                <a:cs typeface="Lexend"/>
                <a:sym typeface="Lexend"/>
              </a:rPr>
              <a:t>kế thừa Class MayAnh</a:t>
            </a:r>
            <a:endParaRPr>
              <a:latin typeface="Lexend"/>
              <a:ea typeface="Lexend"/>
              <a:cs typeface="Lexend"/>
              <a:sym typeface="Lexend"/>
            </a:endParaRPr>
          </a:p>
        </p:txBody>
      </p:sp>
      <p:sp>
        <p:nvSpPr>
          <p:cNvPr id="197" name="Google Shape;197;p28"/>
          <p:cNvSpPr txBox="1">
            <a:spLocks noGrp="1"/>
          </p:cNvSpPr>
          <p:nvPr>
            <p:ph type="body" idx="1"/>
          </p:nvPr>
        </p:nvSpPr>
        <p:spPr>
          <a:xfrm>
            <a:off x="4112850" y="599950"/>
            <a:ext cx="4016100" cy="35757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1200"/>
              </a:spcBef>
              <a:spcAft>
                <a:spcPts val="0"/>
              </a:spcAft>
              <a:buClr>
                <a:schemeClr val="dk1"/>
              </a:buClr>
              <a:buSzPts val="1600"/>
              <a:buFont typeface="Lexend"/>
              <a:buChar char="●"/>
            </a:pPr>
            <a:r>
              <a:rPr lang="en" sz="1600">
                <a:solidFill>
                  <a:schemeClr val="dk1"/>
                </a:solidFill>
                <a:latin typeface="Lexend"/>
                <a:ea typeface="Lexend"/>
                <a:cs typeface="Lexend"/>
                <a:sym typeface="Lexend"/>
              </a:rPr>
              <a:t> Thuộc tính:</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int soLuongNhap, String ngayNhapMay</a:t>
            </a:r>
            <a:endParaRPr sz="1600">
              <a:solidFill>
                <a:schemeClr val="dk1"/>
              </a:solidFill>
              <a:latin typeface="Lexend"/>
              <a:ea typeface="Lexend"/>
              <a:cs typeface="Lexend"/>
              <a:sym typeface="Lexend"/>
            </a:endParaRPr>
          </a:p>
          <a:p>
            <a:pPr marL="457200" lvl="0" indent="-330200" algn="l" rtl="0">
              <a:lnSpc>
                <a:spcPct val="115000"/>
              </a:lnSpc>
              <a:spcBef>
                <a:spcPts val="1200"/>
              </a:spcBef>
              <a:spcAft>
                <a:spcPts val="0"/>
              </a:spcAft>
              <a:buClr>
                <a:schemeClr val="dk1"/>
              </a:buClr>
              <a:buSzPts val="1600"/>
              <a:buFont typeface="Lexend"/>
              <a:buChar char="●"/>
            </a:pPr>
            <a:r>
              <a:rPr lang="en" sz="1600">
                <a:solidFill>
                  <a:schemeClr val="dk1"/>
                </a:solidFill>
                <a:latin typeface="Lexend"/>
                <a:ea typeface="Lexend"/>
                <a:cs typeface="Lexend"/>
                <a:sym typeface="Lexend"/>
              </a:rPr>
              <a:t> Phương thức:</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Constructor: Hàm tạo có đối số và hàm tạo không đối số.</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Getter, Setter: Phương thức get, set cho các thuộc tính kiểu private.</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1200"/>
              </a:spcAft>
              <a:buNone/>
            </a:pPr>
            <a:r>
              <a:rPr lang="en" sz="1600">
                <a:solidFill>
                  <a:schemeClr val="dk1"/>
                </a:solidFill>
                <a:latin typeface="Lexend"/>
                <a:ea typeface="Lexend"/>
                <a:cs typeface="Lexend"/>
                <a:sym typeface="Lexend"/>
              </a:rPr>
              <a:t>      toString(): Override phương thức toString ở class MayAnh</a:t>
            </a:r>
            <a:endParaRPr sz="1600">
              <a:solidFill>
                <a:schemeClr val="dk1"/>
              </a:solidFill>
              <a:latin typeface="Lexend"/>
              <a:ea typeface="Lexend"/>
              <a:cs typeface="Lexend"/>
              <a:sym typeface="Lexend"/>
            </a:endParaRPr>
          </a:p>
        </p:txBody>
      </p:sp>
      <p:sp>
        <p:nvSpPr>
          <p:cNvPr id="198" name="Google Shape;198;p28"/>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9"/>
          <p:cNvSpPr txBox="1">
            <a:spLocks noGrp="1"/>
          </p:cNvSpPr>
          <p:nvPr>
            <p:ph type="title"/>
          </p:nvPr>
        </p:nvSpPr>
        <p:spPr>
          <a:xfrm>
            <a:off x="1083525" y="940425"/>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latin typeface="Lexend"/>
                <a:ea typeface="Lexend"/>
                <a:cs typeface="Lexend"/>
                <a:sym typeface="Lexend"/>
              </a:rPr>
              <a:t>Class XuatKho kế thừa class MayAnh</a:t>
            </a:r>
            <a:endParaRPr>
              <a:latin typeface="Lexend"/>
              <a:ea typeface="Lexend"/>
              <a:cs typeface="Lexend"/>
              <a:sym typeface="Lexend"/>
            </a:endParaRPr>
          </a:p>
          <a:p>
            <a:pPr marL="0" lvl="0" indent="0" algn="l" rtl="0">
              <a:lnSpc>
                <a:spcPct val="100000"/>
              </a:lnSpc>
              <a:spcBef>
                <a:spcPts val="0"/>
              </a:spcBef>
              <a:spcAft>
                <a:spcPts val="0"/>
              </a:spcAft>
              <a:buSzPts val="2400"/>
              <a:buNone/>
            </a:pPr>
            <a:endParaRPr>
              <a:latin typeface="Lexend"/>
              <a:ea typeface="Lexend"/>
              <a:cs typeface="Lexend"/>
              <a:sym typeface="Lexend"/>
            </a:endParaRPr>
          </a:p>
        </p:txBody>
      </p:sp>
      <p:sp>
        <p:nvSpPr>
          <p:cNvPr id="204" name="Google Shape;204;p29"/>
          <p:cNvSpPr txBox="1">
            <a:spLocks noGrp="1"/>
          </p:cNvSpPr>
          <p:nvPr>
            <p:ph type="body" idx="1"/>
          </p:nvPr>
        </p:nvSpPr>
        <p:spPr>
          <a:xfrm>
            <a:off x="4112850" y="599950"/>
            <a:ext cx="4016100" cy="3575700"/>
          </a:xfrm>
          <a:prstGeom prst="rect">
            <a:avLst/>
          </a:prstGeom>
          <a:noFill/>
          <a:ln>
            <a:noFill/>
          </a:ln>
        </p:spPr>
        <p:txBody>
          <a:bodyPr spcFirstLastPara="1" wrap="square" lIns="91425" tIns="91425" rIns="91425" bIns="91425" anchor="t" anchorCtr="0">
            <a:noAutofit/>
          </a:bodyPr>
          <a:lstStyle/>
          <a:p>
            <a:pPr marL="457200" lvl="0" indent="-330200" algn="l" rtl="0">
              <a:lnSpc>
                <a:spcPct val="115000"/>
              </a:lnSpc>
              <a:spcBef>
                <a:spcPts val="1200"/>
              </a:spcBef>
              <a:spcAft>
                <a:spcPts val="0"/>
              </a:spcAft>
              <a:buClr>
                <a:schemeClr val="dk1"/>
              </a:buClr>
              <a:buSzPts val="1600"/>
              <a:buFont typeface="Lexend"/>
              <a:buChar char="●"/>
            </a:pPr>
            <a:r>
              <a:rPr lang="en" sz="1600">
                <a:solidFill>
                  <a:schemeClr val="dk1"/>
                </a:solidFill>
                <a:latin typeface="Lexend"/>
                <a:ea typeface="Lexend"/>
                <a:cs typeface="Lexend"/>
                <a:sym typeface="Lexend"/>
              </a:rPr>
              <a:t>Thuộc tính: </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int soLuongXuat, String ngayXuatMay</a:t>
            </a:r>
            <a:endParaRPr sz="1600">
              <a:solidFill>
                <a:schemeClr val="dk1"/>
              </a:solidFill>
              <a:latin typeface="Lexend"/>
              <a:ea typeface="Lexend"/>
              <a:cs typeface="Lexend"/>
              <a:sym typeface="Lexend"/>
            </a:endParaRPr>
          </a:p>
          <a:p>
            <a:pPr marL="457200" lvl="0" indent="-330200" algn="l" rtl="0">
              <a:lnSpc>
                <a:spcPct val="115000"/>
              </a:lnSpc>
              <a:spcBef>
                <a:spcPts val="1200"/>
              </a:spcBef>
              <a:spcAft>
                <a:spcPts val="0"/>
              </a:spcAft>
              <a:buClr>
                <a:schemeClr val="dk1"/>
              </a:buClr>
              <a:buSzPts val="1600"/>
              <a:buFont typeface="Lexend"/>
              <a:buChar char="●"/>
            </a:pPr>
            <a:r>
              <a:rPr lang="en" sz="1600">
                <a:solidFill>
                  <a:schemeClr val="dk1"/>
                </a:solidFill>
                <a:latin typeface="Lexend"/>
                <a:ea typeface="Lexend"/>
                <a:cs typeface="Lexend"/>
                <a:sym typeface="Lexend"/>
              </a:rPr>
              <a:t>Phương thức:</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Constructor: Hàm tạo có đối số và hàm tạo không đối số.</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Getter, Setter: Phương thức get, set cho các thuộc tính kiểu private.</a:t>
            </a:r>
            <a:endParaRPr sz="1600">
              <a:solidFill>
                <a:schemeClr val="dk1"/>
              </a:solidFill>
              <a:latin typeface="Lexend"/>
              <a:ea typeface="Lexend"/>
              <a:cs typeface="Lexend"/>
              <a:sym typeface="Lexend"/>
            </a:endParaRPr>
          </a:p>
          <a:p>
            <a:pPr marL="457200" lvl="0" indent="0" algn="l" rtl="0">
              <a:lnSpc>
                <a:spcPct val="115000"/>
              </a:lnSpc>
              <a:spcBef>
                <a:spcPts val="1200"/>
              </a:spcBef>
              <a:spcAft>
                <a:spcPts val="1200"/>
              </a:spcAft>
              <a:buNone/>
            </a:pPr>
            <a:r>
              <a:rPr lang="en" sz="1600">
                <a:solidFill>
                  <a:schemeClr val="dk1"/>
                </a:solidFill>
                <a:latin typeface="Lexend"/>
                <a:ea typeface="Lexend"/>
                <a:cs typeface="Lexend"/>
                <a:sym typeface="Lexend"/>
              </a:rPr>
              <a:t>   	toString(): Override phương thức toString ở class MayAnh</a:t>
            </a:r>
            <a:endParaRPr sz="1600">
              <a:solidFill>
                <a:schemeClr val="dk1"/>
              </a:solidFill>
              <a:latin typeface="Lexend"/>
              <a:ea typeface="Lexend"/>
              <a:cs typeface="Lexend"/>
              <a:sym typeface="Lexend"/>
            </a:endParaRPr>
          </a:p>
        </p:txBody>
      </p:sp>
      <p:sp>
        <p:nvSpPr>
          <p:cNvPr id="205" name="Google Shape;205;p29"/>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0"/>
          <p:cNvSpPr txBox="1">
            <a:spLocks noGrp="1"/>
          </p:cNvSpPr>
          <p:nvPr>
            <p:ph type="title"/>
          </p:nvPr>
        </p:nvSpPr>
        <p:spPr>
          <a:xfrm>
            <a:off x="1083525" y="940425"/>
            <a:ext cx="19125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latin typeface="Lexend"/>
                <a:ea typeface="Lexend"/>
                <a:cs typeface="Lexend"/>
                <a:sym typeface="Lexend"/>
              </a:rPr>
              <a:t>Class ListMayAnh</a:t>
            </a:r>
            <a:endParaRPr>
              <a:latin typeface="Lexend"/>
              <a:ea typeface="Lexend"/>
              <a:cs typeface="Lexend"/>
              <a:sym typeface="Lexend"/>
            </a:endParaRPr>
          </a:p>
        </p:txBody>
      </p:sp>
      <p:sp>
        <p:nvSpPr>
          <p:cNvPr id="211" name="Google Shape;211;p30"/>
          <p:cNvSpPr txBox="1">
            <a:spLocks noGrp="1"/>
          </p:cNvSpPr>
          <p:nvPr>
            <p:ph type="body" idx="1"/>
          </p:nvPr>
        </p:nvSpPr>
        <p:spPr>
          <a:xfrm>
            <a:off x="4112850" y="599950"/>
            <a:ext cx="4016100" cy="3575700"/>
          </a:xfrm>
          <a:prstGeom prst="rect">
            <a:avLst/>
          </a:prstGeom>
          <a:noFill/>
          <a:ln>
            <a:noFill/>
          </a:ln>
        </p:spPr>
        <p:txBody>
          <a:bodyPr spcFirstLastPara="1" wrap="square" lIns="91425" tIns="91425" rIns="91425" bIns="91425" anchor="t" anchorCtr="0">
            <a:noAutofit/>
          </a:bodyPr>
          <a:lstStyle/>
          <a:p>
            <a:pPr marL="457200" lvl="0" indent="-330200" algn="l" rtl="0">
              <a:lnSpc>
                <a:spcPct val="100000"/>
              </a:lnSpc>
              <a:spcBef>
                <a:spcPts val="2400"/>
              </a:spcBef>
              <a:spcAft>
                <a:spcPts val="0"/>
              </a:spcAft>
              <a:buClr>
                <a:schemeClr val="dk1"/>
              </a:buClr>
              <a:buSzPts val="1600"/>
              <a:buFont typeface="Lexend"/>
              <a:buChar char="●"/>
            </a:pPr>
            <a:r>
              <a:rPr lang="en" sz="1600">
                <a:solidFill>
                  <a:schemeClr val="dk1"/>
                </a:solidFill>
                <a:latin typeface="Lexend"/>
                <a:ea typeface="Lexend"/>
                <a:cs typeface="Lexend"/>
                <a:sym typeface="Lexend"/>
              </a:rPr>
              <a:t>Thuộc tính:</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0"/>
              </a:spcAft>
              <a:buNone/>
            </a:pPr>
            <a:r>
              <a:rPr lang="en" sz="1600">
                <a:solidFill>
                  <a:schemeClr val="dk1"/>
                </a:solidFill>
                <a:latin typeface="Lexend"/>
                <a:ea typeface="Lexend"/>
                <a:cs typeface="Lexend"/>
                <a:sym typeface="Lexend"/>
              </a:rPr>
              <a:t>ArrayList&lt;MayAnh&gt;liSt</a:t>
            </a:r>
            <a:endParaRPr sz="1600">
              <a:solidFill>
                <a:schemeClr val="dk1"/>
              </a:solidFill>
              <a:latin typeface="Lexend"/>
              <a:ea typeface="Lexend"/>
              <a:cs typeface="Lexend"/>
              <a:sym typeface="Lexend"/>
            </a:endParaRPr>
          </a:p>
          <a:p>
            <a:pPr marL="457200" lvl="0" indent="-330200" algn="l" rtl="0">
              <a:lnSpc>
                <a:spcPct val="100000"/>
              </a:lnSpc>
              <a:spcBef>
                <a:spcPts val="2400"/>
              </a:spcBef>
              <a:spcAft>
                <a:spcPts val="0"/>
              </a:spcAft>
              <a:buClr>
                <a:schemeClr val="dk1"/>
              </a:buClr>
              <a:buSzPts val="1600"/>
              <a:buFont typeface="Lexend"/>
              <a:buChar char="●"/>
            </a:pPr>
            <a:r>
              <a:rPr lang="en" sz="1600">
                <a:solidFill>
                  <a:schemeClr val="dk1"/>
                </a:solidFill>
                <a:latin typeface="Lexend"/>
                <a:ea typeface="Lexend"/>
                <a:cs typeface="Lexend"/>
                <a:sym typeface="Lexend"/>
              </a:rPr>
              <a:t> Phương thức:</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0"/>
              </a:spcAft>
              <a:buNone/>
            </a:pPr>
            <a:r>
              <a:rPr lang="en" sz="1600">
                <a:solidFill>
                  <a:schemeClr val="dk1"/>
                </a:solidFill>
                <a:latin typeface="Lexend"/>
                <a:ea typeface="Lexend"/>
                <a:cs typeface="Lexend"/>
                <a:sym typeface="Lexend"/>
              </a:rPr>
              <a:t>addMayAnh(): thêm máy ảnh</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0"/>
              </a:spcAft>
              <a:buNone/>
            </a:pPr>
            <a:r>
              <a:rPr lang="en" sz="1600">
                <a:solidFill>
                  <a:schemeClr val="dk1"/>
                </a:solidFill>
                <a:latin typeface="Lexend"/>
                <a:ea typeface="Lexend"/>
                <a:cs typeface="Lexend"/>
                <a:sym typeface="Lexend"/>
              </a:rPr>
              <a:t>printlistMayAnh(): in ra danh sách máy ảnh</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0"/>
              </a:spcAft>
              <a:buNone/>
            </a:pPr>
            <a:r>
              <a:rPr lang="en" sz="1600">
                <a:solidFill>
                  <a:schemeClr val="dk1"/>
                </a:solidFill>
                <a:latin typeface="Lexend"/>
                <a:ea typeface="Lexend"/>
                <a:cs typeface="Lexend"/>
                <a:sym typeface="Lexend"/>
              </a:rPr>
              <a:t>searchMayAnh(): tìm kiếm máy ảnh</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2400"/>
              </a:spcAft>
              <a:buNone/>
            </a:pPr>
            <a:r>
              <a:rPr lang="en" sz="1600">
                <a:solidFill>
                  <a:schemeClr val="dk1"/>
                </a:solidFill>
                <a:latin typeface="Lexend"/>
                <a:ea typeface="Lexend"/>
                <a:cs typeface="Lexend"/>
                <a:sym typeface="Lexend"/>
              </a:rPr>
              <a:t>delete(): xóa máy ảnh</a:t>
            </a:r>
            <a:endParaRPr sz="1600">
              <a:solidFill>
                <a:schemeClr val="dk1"/>
              </a:solidFill>
              <a:latin typeface="Lexend"/>
              <a:ea typeface="Lexend"/>
              <a:cs typeface="Lexend"/>
              <a:sym typeface="Lexend"/>
            </a:endParaRPr>
          </a:p>
        </p:txBody>
      </p:sp>
      <p:sp>
        <p:nvSpPr>
          <p:cNvPr id="212" name="Google Shape;212;p30"/>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1"/>
          <p:cNvSpPr txBox="1">
            <a:spLocks noGrp="1"/>
          </p:cNvSpPr>
          <p:nvPr>
            <p:ph type="title"/>
          </p:nvPr>
        </p:nvSpPr>
        <p:spPr>
          <a:xfrm>
            <a:off x="1083525" y="940425"/>
            <a:ext cx="19662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latin typeface="Lexend"/>
                <a:ea typeface="Lexend"/>
                <a:cs typeface="Lexend"/>
                <a:sym typeface="Lexend"/>
              </a:rPr>
              <a:t>Class LiStNhapKho</a:t>
            </a:r>
            <a:endParaRPr>
              <a:latin typeface="Lexend"/>
              <a:ea typeface="Lexend"/>
              <a:cs typeface="Lexend"/>
              <a:sym typeface="Lexend"/>
            </a:endParaRPr>
          </a:p>
        </p:txBody>
      </p:sp>
      <p:sp>
        <p:nvSpPr>
          <p:cNvPr id="218" name="Google Shape;218;p31"/>
          <p:cNvSpPr txBox="1">
            <a:spLocks noGrp="1"/>
          </p:cNvSpPr>
          <p:nvPr>
            <p:ph type="body" idx="1"/>
          </p:nvPr>
        </p:nvSpPr>
        <p:spPr>
          <a:xfrm>
            <a:off x="4112850" y="599950"/>
            <a:ext cx="4016100" cy="3575700"/>
          </a:xfrm>
          <a:prstGeom prst="rect">
            <a:avLst/>
          </a:prstGeom>
          <a:noFill/>
          <a:ln>
            <a:noFill/>
          </a:ln>
        </p:spPr>
        <p:txBody>
          <a:bodyPr spcFirstLastPara="1" wrap="square" lIns="91425" tIns="91425" rIns="91425" bIns="91425" anchor="t" anchorCtr="0">
            <a:noAutofit/>
          </a:bodyPr>
          <a:lstStyle/>
          <a:p>
            <a:pPr marL="457200" lvl="0" indent="-330200" algn="l" rtl="0">
              <a:lnSpc>
                <a:spcPct val="100000"/>
              </a:lnSpc>
              <a:spcBef>
                <a:spcPts val="2400"/>
              </a:spcBef>
              <a:spcAft>
                <a:spcPts val="0"/>
              </a:spcAft>
              <a:buClr>
                <a:schemeClr val="dk1"/>
              </a:buClr>
              <a:buSzPts val="1600"/>
              <a:buFont typeface="Lexend"/>
              <a:buChar char="●"/>
            </a:pPr>
            <a:r>
              <a:rPr lang="en" sz="1600">
                <a:solidFill>
                  <a:schemeClr val="dk1"/>
                </a:solidFill>
                <a:latin typeface="Lexend"/>
                <a:ea typeface="Lexend"/>
                <a:cs typeface="Lexend"/>
                <a:sym typeface="Lexend"/>
              </a:rPr>
              <a:t>Thuộc tính:</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0"/>
              </a:spcAft>
              <a:buNone/>
            </a:pPr>
            <a:r>
              <a:rPr lang="en" sz="1600">
                <a:solidFill>
                  <a:schemeClr val="dk1"/>
                </a:solidFill>
                <a:latin typeface="Lexend"/>
                <a:ea typeface="Lexend"/>
                <a:cs typeface="Lexend"/>
                <a:sym typeface="Lexend"/>
              </a:rPr>
              <a:t>ArrayList&lt;MayAnh&gt;liStNhap</a:t>
            </a:r>
            <a:endParaRPr sz="1600">
              <a:solidFill>
                <a:schemeClr val="dk1"/>
              </a:solidFill>
              <a:latin typeface="Lexend"/>
              <a:ea typeface="Lexend"/>
              <a:cs typeface="Lexend"/>
              <a:sym typeface="Lexend"/>
            </a:endParaRPr>
          </a:p>
          <a:p>
            <a:pPr marL="457200" lvl="0" indent="-330200" algn="l" rtl="0">
              <a:lnSpc>
                <a:spcPct val="100000"/>
              </a:lnSpc>
              <a:spcBef>
                <a:spcPts val="2400"/>
              </a:spcBef>
              <a:spcAft>
                <a:spcPts val="0"/>
              </a:spcAft>
              <a:buClr>
                <a:schemeClr val="dk1"/>
              </a:buClr>
              <a:buSzPts val="1600"/>
              <a:buFont typeface="Lexend"/>
              <a:buChar char="●"/>
            </a:pPr>
            <a:r>
              <a:rPr lang="en" sz="1600">
                <a:solidFill>
                  <a:schemeClr val="dk1"/>
                </a:solidFill>
                <a:latin typeface="Lexend"/>
                <a:ea typeface="Lexend"/>
                <a:cs typeface="Lexend"/>
                <a:sym typeface="Lexend"/>
              </a:rPr>
              <a:t> Phương thức:</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0"/>
              </a:spcAft>
              <a:buNone/>
            </a:pPr>
            <a:r>
              <a:rPr lang="en" sz="1600">
                <a:solidFill>
                  <a:schemeClr val="dk1"/>
                </a:solidFill>
                <a:latin typeface="Lexend"/>
                <a:ea typeface="Lexend"/>
                <a:cs typeface="Lexend"/>
                <a:sym typeface="Lexend"/>
              </a:rPr>
              <a:t>addNhapKho(): thêm danh sách máy ảnh nhập kho</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2400"/>
              </a:spcAft>
              <a:buNone/>
            </a:pPr>
            <a:r>
              <a:rPr lang="en" sz="1600">
                <a:solidFill>
                  <a:schemeClr val="dk1"/>
                </a:solidFill>
                <a:latin typeface="Lexend"/>
                <a:ea typeface="Lexend"/>
                <a:cs typeface="Lexend"/>
                <a:sym typeface="Lexend"/>
              </a:rPr>
              <a:t>printlistNhapKho(): in ra danh sách máy ảnh nhập kho</a:t>
            </a:r>
            <a:endParaRPr sz="1600">
              <a:solidFill>
                <a:schemeClr val="dk1"/>
              </a:solidFill>
              <a:latin typeface="Lexend"/>
              <a:ea typeface="Lexend"/>
              <a:cs typeface="Lexend"/>
              <a:sym typeface="Lexend"/>
            </a:endParaRPr>
          </a:p>
        </p:txBody>
      </p:sp>
      <p:sp>
        <p:nvSpPr>
          <p:cNvPr id="219" name="Google Shape;219;p31"/>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4"/>
          <p:cNvSpPr txBox="1">
            <a:spLocks noGrp="1"/>
          </p:cNvSpPr>
          <p:nvPr>
            <p:ph type="ctrTitle"/>
          </p:nvPr>
        </p:nvSpPr>
        <p:spPr>
          <a:xfrm>
            <a:off x="1921350" y="3083950"/>
            <a:ext cx="5301300" cy="1108500"/>
          </a:xfrm>
          <a:prstGeom prst="rect">
            <a:avLst/>
          </a:prstGeom>
          <a:noFill/>
          <a:ln>
            <a:noFill/>
          </a:ln>
        </p:spPr>
        <p:txBody>
          <a:bodyPr spcFirstLastPara="1" wrap="square" lIns="91425" tIns="91425" rIns="91425" bIns="91425" anchor="t" anchorCtr="0">
            <a:noAutofit/>
          </a:bodyPr>
          <a:lstStyle/>
          <a:p>
            <a:pPr marL="0" marR="0" lvl="0" indent="0" algn="ctr" rtl="0">
              <a:lnSpc>
                <a:spcPct val="107000"/>
              </a:lnSpc>
              <a:spcBef>
                <a:spcPts val="0"/>
              </a:spcBef>
              <a:spcAft>
                <a:spcPts val="800"/>
              </a:spcAft>
              <a:buSzPts val="6000"/>
              <a:buNone/>
            </a:pPr>
            <a:r>
              <a:rPr lang="en" sz="2100" b="1">
                <a:latin typeface="Lexend"/>
                <a:ea typeface="Lexend"/>
                <a:cs typeface="Lexend"/>
                <a:sym typeface="Lexend"/>
              </a:rPr>
              <a:t>LẬP TRÌNH HƯỚNG ĐỐI TƯỢNG</a:t>
            </a:r>
            <a:br>
              <a:rPr lang="en" sz="2100" b="1">
                <a:latin typeface="Lexend"/>
                <a:ea typeface="Lexend"/>
                <a:cs typeface="Lexend"/>
                <a:sym typeface="Lexend"/>
              </a:rPr>
            </a:br>
            <a:r>
              <a:rPr lang="en" sz="2100" b="1">
                <a:solidFill>
                  <a:srgbClr val="FF0000"/>
                </a:solidFill>
                <a:latin typeface="Lexend"/>
                <a:ea typeface="Lexend"/>
                <a:cs typeface="Lexend"/>
                <a:sym typeface="Lexend"/>
              </a:rPr>
              <a:t>ĐỀ TÀI: QUẢN LÝ KHO MÁY ẢNH</a:t>
            </a:r>
            <a:endParaRPr sz="2100" b="1">
              <a:latin typeface="Lexend"/>
              <a:ea typeface="Lexend"/>
              <a:cs typeface="Lexend"/>
              <a:sym typeface="Lexend"/>
            </a:endParaRPr>
          </a:p>
        </p:txBody>
      </p:sp>
      <p:pic>
        <p:nvPicPr>
          <p:cNvPr id="83" name="Google Shape;83;p14"/>
          <p:cNvPicPr preferRelativeResize="0"/>
          <p:nvPr/>
        </p:nvPicPr>
        <p:blipFill>
          <a:blip r:embed="rId3">
            <a:alphaModFix/>
          </a:blip>
          <a:stretch>
            <a:fillRect/>
          </a:stretch>
        </p:blipFill>
        <p:spPr>
          <a:xfrm>
            <a:off x="3801025" y="1374075"/>
            <a:ext cx="1541950" cy="1548300"/>
          </a:xfrm>
          <a:prstGeom prst="rect">
            <a:avLst/>
          </a:prstGeom>
          <a:noFill/>
          <a:ln>
            <a:noFill/>
          </a:ln>
        </p:spPr>
      </p:pic>
      <p:sp>
        <p:nvSpPr>
          <p:cNvPr id="84" name="Google Shape;84;p14"/>
          <p:cNvSpPr txBox="1"/>
          <p:nvPr/>
        </p:nvSpPr>
        <p:spPr>
          <a:xfrm>
            <a:off x="1416075" y="682625"/>
            <a:ext cx="6391200" cy="61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Raleway"/>
                <a:ea typeface="Raleway"/>
                <a:cs typeface="Raleway"/>
                <a:sym typeface="Raleway"/>
              </a:rPr>
              <a:t>TRƯỜNG ĐẠI HỌC TÀI NGUYÊN VÀ MÔI TRƯỜNG </a:t>
            </a:r>
            <a:endParaRPr>
              <a:latin typeface="Raleway"/>
              <a:ea typeface="Raleway"/>
              <a:cs typeface="Raleway"/>
              <a:sym typeface="Raleway"/>
            </a:endParaRPr>
          </a:p>
          <a:p>
            <a:pPr marL="0" lvl="0" indent="0" algn="ctr" rtl="0">
              <a:spcBef>
                <a:spcPts val="0"/>
              </a:spcBef>
              <a:spcAft>
                <a:spcPts val="0"/>
              </a:spcAft>
              <a:buNone/>
            </a:pPr>
            <a:r>
              <a:rPr lang="en" sz="1100" b="1">
                <a:latin typeface="Raleway"/>
                <a:ea typeface="Raleway"/>
                <a:cs typeface="Raleway"/>
                <a:sym typeface="Raleway"/>
              </a:rPr>
              <a:t>KHOA HỆ THỐNG THÔNG TIN VÀ VIỄN THÁM</a:t>
            </a:r>
            <a:endParaRPr sz="1100" b="1">
              <a:latin typeface="Raleway"/>
              <a:ea typeface="Raleway"/>
              <a:cs typeface="Raleway"/>
              <a:sym typeface="Raleway"/>
            </a:endParaRPr>
          </a:p>
        </p:txBody>
      </p:sp>
      <p:sp>
        <p:nvSpPr>
          <p:cNvPr id="85" name="Google Shape;85;p14"/>
          <p:cNvSpPr txBox="1"/>
          <p:nvPr/>
        </p:nvSpPr>
        <p:spPr>
          <a:xfrm>
            <a:off x="2547075" y="3823150"/>
            <a:ext cx="41292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Lexend"/>
                <a:ea typeface="Lexend"/>
                <a:cs typeface="Lexend"/>
                <a:sym typeface="Lexend"/>
              </a:rPr>
              <a:t>Giảng viên hướng dẫn : Ths. Phạm Trọng Huynh</a:t>
            </a:r>
            <a:endParaRPr sz="1200">
              <a:latin typeface="Lexend"/>
              <a:ea typeface="Lexend"/>
              <a:cs typeface="Lexend"/>
              <a:sym typeface="Lexend"/>
            </a:endParaRPr>
          </a:p>
        </p:txBody>
      </p:sp>
      <p:sp>
        <p:nvSpPr>
          <p:cNvPr id="86" name="Google Shape;86;p14"/>
          <p:cNvSpPr txBox="1"/>
          <p:nvPr/>
        </p:nvSpPr>
        <p:spPr>
          <a:xfrm>
            <a:off x="3277875" y="4099650"/>
            <a:ext cx="266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Lexend Light"/>
                <a:ea typeface="Lexend Light"/>
                <a:cs typeface="Lexend Light"/>
                <a:sym typeface="Lexend Light"/>
              </a:rPr>
              <a:t>TP .HCM, tháng 4 năm 2023</a:t>
            </a:r>
            <a:endParaRPr>
              <a:latin typeface="Lexend Light"/>
              <a:ea typeface="Lexend Light"/>
              <a:cs typeface="Lexend Light"/>
              <a:sym typeface="Lexend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2"/>
          <p:cNvSpPr txBox="1">
            <a:spLocks noGrp="1"/>
          </p:cNvSpPr>
          <p:nvPr>
            <p:ph type="title"/>
          </p:nvPr>
        </p:nvSpPr>
        <p:spPr>
          <a:xfrm>
            <a:off x="1083525" y="940425"/>
            <a:ext cx="19662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a:latin typeface="Lexend"/>
                <a:ea typeface="Lexend"/>
                <a:cs typeface="Lexend"/>
                <a:sym typeface="Lexend"/>
              </a:rPr>
              <a:t>Class LiStXuatKho</a:t>
            </a:r>
            <a:endParaRPr>
              <a:latin typeface="Lexend"/>
              <a:ea typeface="Lexend"/>
              <a:cs typeface="Lexend"/>
              <a:sym typeface="Lexend"/>
            </a:endParaRPr>
          </a:p>
        </p:txBody>
      </p:sp>
      <p:sp>
        <p:nvSpPr>
          <p:cNvPr id="225" name="Google Shape;225;p32"/>
          <p:cNvSpPr txBox="1">
            <a:spLocks noGrp="1"/>
          </p:cNvSpPr>
          <p:nvPr>
            <p:ph type="body" idx="1"/>
          </p:nvPr>
        </p:nvSpPr>
        <p:spPr>
          <a:xfrm>
            <a:off x="4112850" y="599950"/>
            <a:ext cx="4016100" cy="3575700"/>
          </a:xfrm>
          <a:prstGeom prst="rect">
            <a:avLst/>
          </a:prstGeom>
          <a:noFill/>
          <a:ln>
            <a:noFill/>
          </a:ln>
        </p:spPr>
        <p:txBody>
          <a:bodyPr spcFirstLastPara="1" wrap="square" lIns="91425" tIns="91425" rIns="91425" bIns="91425" anchor="t" anchorCtr="0">
            <a:noAutofit/>
          </a:bodyPr>
          <a:lstStyle/>
          <a:p>
            <a:pPr marL="457200" lvl="0" indent="-330200" algn="l" rtl="0">
              <a:lnSpc>
                <a:spcPct val="100000"/>
              </a:lnSpc>
              <a:spcBef>
                <a:spcPts val="2400"/>
              </a:spcBef>
              <a:spcAft>
                <a:spcPts val="0"/>
              </a:spcAft>
              <a:buClr>
                <a:schemeClr val="dk1"/>
              </a:buClr>
              <a:buSzPts val="1600"/>
              <a:buFont typeface="Lexend"/>
              <a:buChar char="●"/>
            </a:pPr>
            <a:r>
              <a:rPr lang="en" sz="1600">
                <a:solidFill>
                  <a:schemeClr val="dk1"/>
                </a:solidFill>
                <a:latin typeface="Lexend"/>
                <a:ea typeface="Lexend"/>
                <a:cs typeface="Lexend"/>
                <a:sym typeface="Lexend"/>
              </a:rPr>
              <a:t>Thuộc tính:</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0"/>
              </a:spcAft>
              <a:buNone/>
            </a:pPr>
            <a:r>
              <a:rPr lang="en" sz="1600">
                <a:solidFill>
                  <a:schemeClr val="dk1"/>
                </a:solidFill>
                <a:latin typeface="Lexend"/>
                <a:ea typeface="Lexend"/>
                <a:cs typeface="Lexend"/>
                <a:sym typeface="Lexend"/>
              </a:rPr>
              <a:t>ArrayList&lt;MayAnh&gt;liStXuat</a:t>
            </a:r>
            <a:endParaRPr sz="1600">
              <a:solidFill>
                <a:schemeClr val="dk1"/>
              </a:solidFill>
              <a:latin typeface="Lexend"/>
              <a:ea typeface="Lexend"/>
              <a:cs typeface="Lexend"/>
              <a:sym typeface="Lexend"/>
            </a:endParaRPr>
          </a:p>
          <a:p>
            <a:pPr marL="457200" lvl="0" indent="-330200" algn="l" rtl="0">
              <a:lnSpc>
                <a:spcPct val="100000"/>
              </a:lnSpc>
              <a:spcBef>
                <a:spcPts val="2400"/>
              </a:spcBef>
              <a:spcAft>
                <a:spcPts val="0"/>
              </a:spcAft>
              <a:buClr>
                <a:schemeClr val="dk1"/>
              </a:buClr>
              <a:buSzPts val="1600"/>
              <a:buFont typeface="Lexend"/>
              <a:buChar char="●"/>
            </a:pPr>
            <a:r>
              <a:rPr lang="en" sz="1600">
                <a:solidFill>
                  <a:schemeClr val="dk1"/>
                </a:solidFill>
                <a:latin typeface="Lexend"/>
                <a:ea typeface="Lexend"/>
                <a:cs typeface="Lexend"/>
                <a:sym typeface="Lexend"/>
              </a:rPr>
              <a:t> Phương thức:</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0"/>
              </a:spcAft>
              <a:buNone/>
            </a:pPr>
            <a:r>
              <a:rPr lang="en" sz="1600">
                <a:solidFill>
                  <a:schemeClr val="dk1"/>
                </a:solidFill>
                <a:latin typeface="Lexend"/>
                <a:ea typeface="Lexend"/>
                <a:cs typeface="Lexend"/>
                <a:sym typeface="Lexend"/>
              </a:rPr>
              <a:t>addXuatKho(): thêm danh sách máy ảnh xuất kho</a:t>
            </a:r>
            <a:endParaRPr sz="1600">
              <a:solidFill>
                <a:schemeClr val="dk1"/>
              </a:solidFill>
              <a:latin typeface="Lexend"/>
              <a:ea typeface="Lexend"/>
              <a:cs typeface="Lexend"/>
              <a:sym typeface="Lexend"/>
            </a:endParaRPr>
          </a:p>
          <a:p>
            <a:pPr marL="457200" lvl="0" indent="0" algn="l" rtl="0">
              <a:lnSpc>
                <a:spcPct val="100000"/>
              </a:lnSpc>
              <a:spcBef>
                <a:spcPts val="2400"/>
              </a:spcBef>
              <a:spcAft>
                <a:spcPts val="2400"/>
              </a:spcAft>
              <a:buNone/>
            </a:pPr>
            <a:r>
              <a:rPr lang="en" sz="1600">
                <a:solidFill>
                  <a:schemeClr val="dk1"/>
                </a:solidFill>
                <a:latin typeface="Lexend"/>
                <a:ea typeface="Lexend"/>
                <a:cs typeface="Lexend"/>
                <a:sym typeface="Lexend"/>
              </a:rPr>
              <a:t>printlistXuấtKho(): in ra danh sách máy ảnh xuất kho</a:t>
            </a:r>
            <a:endParaRPr sz="1600">
              <a:solidFill>
                <a:schemeClr val="dk1"/>
              </a:solidFill>
              <a:latin typeface="Lexend"/>
              <a:ea typeface="Lexend"/>
              <a:cs typeface="Lexend"/>
              <a:sym typeface="Lexend"/>
            </a:endParaRPr>
          </a:p>
        </p:txBody>
      </p:sp>
      <p:sp>
        <p:nvSpPr>
          <p:cNvPr id="226" name="Google Shape;226;p32"/>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3"/>
          <p:cNvSpPr txBox="1">
            <a:spLocks noGrp="1"/>
          </p:cNvSpPr>
          <p:nvPr>
            <p:ph type="body" idx="1"/>
          </p:nvPr>
        </p:nvSpPr>
        <p:spPr>
          <a:xfrm>
            <a:off x="821175" y="4089494"/>
            <a:ext cx="7595700" cy="515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60"/>
              </a:spcBef>
              <a:spcAft>
                <a:spcPts val="0"/>
              </a:spcAft>
              <a:buSzPts val="1400"/>
              <a:buNone/>
            </a:pPr>
            <a:r>
              <a:rPr lang="en" sz="1900" b="1">
                <a:latin typeface="Lexend"/>
                <a:ea typeface="Lexend"/>
                <a:cs typeface="Lexend"/>
                <a:sym typeface="Lexend"/>
              </a:rPr>
              <a:t>D. Thiết kế</a:t>
            </a:r>
            <a:endParaRPr sz="1900" b="1">
              <a:latin typeface="Lexend"/>
              <a:ea typeface="Lexend"/>
              <a:cs typeface="Lexend"/>
              <a:sym typeface="Lexend"/>
            </a:endParaRPr>
          </a:p>
        </p:txBody>
      </p:sp>
      <p:sp>
        <p:nvSpPr>
          <p:cNvPr id="232" name="Google Shape;232;p33"/>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21</a:t>
            </a:fld>
            <a:endParaRPr/>
          </a:p>
        </p:txBody>
      </p:sp>
      <p:cxnSp>
        <p:nvCxnSpPr>
          <p:cNvPr id="233" name="Google Shape;233;p33"/>
          <p:cNvCxnSpPr/>
          <p:nvPr/>
        </p:nvCxnSpPr>
        <p:spPr>
          <a:xfrm>
            <a:off x="1170650" y="3843908"/>
            <a:ext cx="6802800" cy="0"/>
          </a:xfrm>
          <a:prstGeom prst="straightConnector1">
            <a:avLst/>
          </a:prstGeom>
          <a:noFill/>
          <a:ln w="9525" cap="flat" cmpd="sng">
            <a:solidFill>
              <a:schemeClr val="lt2"/>
            </a:solidFill>
            <a:prstDash val="solid"/>
            <a:round/>
            <a:headEnd type="none" w="sm" len="sm"/>
            <a:tailEnd type="none" w="sm" len="sm"/>
          </a:ln>
        </p:spPr>
      </p:cxnSp>
      <p:sp>
        <p:nvSpPr>
          <p:cNvPr id="234" name="Google Shape;234;p33"/>
          <p:cNvSpPr txBox="1"/>
          <p:nvPr/>
        </p:nvSpPr>
        <p:spPr>
          <a:xfrm>
            <a:off x="3749950" y="1616175"/>
            <a:ext cx="1777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aleway"/>
                <a:ea typeface="Raleway"/>
                <a:cs typeface="Raleway"/>
                <a:sym typeface="Raleway"/>
              </a:rPr>
              <a:t>*UML dô đây</a:t>
            </a:r>
            <a:endParaRPr>
              <a:latin typeface="Raleway"/>
              <a:ea typeface="Raleway"/>
              <a:cs typeface="Raleway"/>
              <a:sym typeface="Raleway"/>
            </a:endParaRPr>
          </a:p>
          <a:p>
            <a:pPr marL="0" lvl="0" indent="0" algn="l" rtl="0">
              <a:spcBef>
                <a:spcPts val="0"/>
              </a:spcBef>
              <a:spcAft>
                <a:spcPts val="0"/>
              </a:spcAft>
              <a:buNone/>
            </a:pPr>
            <a:endParaRPr>
              <a:latin typeface="Raleway"/>
              <a:ea typeface="Raleway"/>
              <a:cs typeface="Raleway"/>
              <a:sym typeface="Raleway"/>
            </a:endParaRPr>
          </a:p>
        </p:txBody>
      </p:sp>
      <p:pic>
        <p:nvPicPr>
          <p:cNvPr id="3" name="Picture 2">
            <a:extLst>
              <a:ext uri="{FF2B5EF4-FFF2-40B4-BE49-F238E27FC236}">
                <a16:creationId xmlns:a16="http://schemas.microsoft.com/office/drawing/2014/main" id="{DC92FFD7-120A-8919-08FE-0481C7CB37B9}"/>
              </a:ext>
            </a:extLst>
          </p:cNvPr>
          <p:cNvPicPr>
            <a:picLocks noChangeAspect="1"/>
          </p:cNvPicPr>
          <p:nvPr/>
        </p:nvPicPr>
        <p:blipFill>
          <a:blip r:embed="rId3"/>
          <a:stretch>
            <a:fillRect/>
          </a:stretch>
        </p:blipFill>
        <p:spPr>
          <a:xfrm>
            <a:off x="1921668" y="750060"/>
            <a:ext cx="5300663" cy="3216641"/>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9"/>
        <p:cNvGrpSpPr/>
        <p:nvPr/>
      </p:nvGrpSpPr>
      <p:grpSpPr>
        <a:xfrm>
          <a:off x="0" y="0"/>
          <a:ext cx="0" cy="0"/>
          <a:chOff x="0" y="0"/>
          <a:chExt cx="0" cy="0"/>
        </a:xfrm>
      </p:grpSpPr>
      <p:sp>
        <p:nvSpPr>
          <p:cNvPr id="240" name="Google Shape;240;p34"/>
          <p:cNvSpPr txBox="1">
            <a:spLocks noGrp="1"/>
          </p:cNvSpPr>
          <p:nvPr>
            <p:ph type="title" idx="4294967295"/>
          </p:nvPr>
        </p:nvSpPr>
        <p:spPr>
          <a:xfrm>
            <a:off x="2381350" y="1874400"/>
            <a:ext cx="4758300" cy="1394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sz="4500">
                <a:solidFill>
                  <a:schemeClr val="accent6"/>
                </a:solidFill>
                <a:latin typeface="Lexend ExtraBold"/>
                <a:ea typeface="Lexend ExtraBold"/>
                <a:cs typeface="Lexend ExtraBold"/>
                <a:sym typeface="Lexend ExtraBold"/>
              </a:rPr>
              <a:t>Thực hiện chạy chương trình</a:t>
            </a:r>
            <a:endParaRPr sz="4500">
              <a:solidFill>
                <a:schemeClr val="accent6"/>
              </a:solidFill>
              <a:latin typeface="Lexend ExtraBold"/>
              <a:ea typeface="Lexend ExtraBold"/>
              <a:cs typeface="Lexend ExtraBold"/>
              <a:sym typeface="Lexend ExtraBold"/>
            </a:endParaRPr>
          </a:p>
        </p:txBody>
      </p:sp>
      <p:sp>
        <p:nvSpPr>
          <p:cNvPr id="241" name="Google Shape;241;p34"/>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5"/>
          <p:cNvSpPr txBox="1">
            <a:spLocks noGrp="1"/>
          </p:cNvSpPr>
          <p:nvPr>
            <p:ph type="ctrTitle"/>
          </p:nvPr>
        </p:nvSpPr>
        <p:spPr>
          <a:xfrm>
            <a:off x="1351100" y="771900"/>
            <a:ext cx="5832600" cy="1159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5200"/>
              <a:buNone/>
            </a:pPr>
            <a:r>
              <a:rPr lang="en" b="1">
                <a:latin typeface="Lexend"/>
                <a:ea typeface="Lexend"/>
                <a:cs typeface="Lexend"/>
                <a:sym typeface="Lexend"/>
              </a:rPr>
              <a:t>3.</a:t>
            </a:r>
            <a:endParaRPr b="1">
              <a:latin typeface="Lexend"/>
              <a:ea typeface="Lexend"/>
              <a:cs typeface="Lexend"/>
              <a:sym typeface="Lexend"/>
            </a:endParaRPr>
          </a:p>
          <a:p>
            <a:pPr marL="0" lvl="0" indent="0" algn="l" rtl="0">
              <a:lnSpc>
                <a:spcPct val="100000"/>
              </a:lnSpc>
              <a:spcBef>
                <a:spcPts val="0"/>
              </a:spcBef>
              <a:spcAft>
                <a:spcPts val="0"/>
              </a:spcAft>
              <a:buSzPts val="5200"/>
              <a:buNone/>
            </a:pPr>
            <a:r>
              <a:rPr lang="en" b="1">
                <a:latin typeface="Lexend"/>
                <a:ea typeface="Lexend"/>
                <a:cs typeface="Lexend"/>
                <a:sym typeface="Lexend"/>
              </a:rPr>
              <a:t>Mô tả và cài đặt</a:t>
            </a:r>
            <a:br>
              <a:rPr lang="en" b="1">
                <a:latin typeface="Lexend"/>
                <a:ea typeface="Lexend"/>
                <a:cs typeface="Lexend"/>
                <a:sym typeface="Lexend"/>
              </a:rPr>
            </a:br>
            <a:endParaRPr b="1">
              <a:latin typeface="Lexend"/>
              <a:ea typeface="Lexend"/>
              <a:cs typeface="Lexend"/>
              <a:sym typeface="Lexend"/>
            </a:endParaRPr>
          </a:p>
        </p:txBody>
      </p:sp>
      <p:sp>
        <p:nvSpPr>
          <p:cNvPr id="247" name="Google Shape;247;p35"/>
          <p:cNvSpPr txBox="1">
            <a:spLocks noGrp="1"/>
          </p:cNvSpPr>
          <p:nvPr>
            <p:ph type="subTitle" idx="1"/>
          </p:nvPr>
        </p:nvSpPr>
        <p:spPr>
          <a:xfrm>
            <a:off x="1351100" y="2485801"/>
            <a:ext cx="5832600" cy="78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
              <a:t>Mô hình hóa công việc và mã nguồn java</a:t>
            </a:r>
            <a:endParaRPr/>
          </a:p>
          <a:p>
            <a:pPr marL="0" lvl="0" indent="0" algn="l" rtl="0">
              <a:lnSpc>
                <a:spcPct val="100000"/>
              </a:lnSpc>
              <a:spcBef>
                <a:spcPts val="0"/>
              </a:spcBef>
              <a:spcAft>
                <a:spcPts val="0"/>
              </a:spcAft>
              <a:buSzPts val="1800"/>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6"/>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sz="3400" b="1">
                <a:latin typeface="Lexend"/>
                <a:ea typeface="Lexend"/>
                <a:cs typeface="Lexend"/>
                <a:sym typeface="Lexend"/>
              </a:rPr>
              <a:t>Mô tả thuật toán</a:t>
            </a:r>
            <a:endParaRPr sz="3400" b="1">
              <a:latin typeface="Lexend"/>
              <a:ea typeface="Lexend"/>
              <a:cs typeface="Lexend"/>
              <a:sym typeface="Lexend"/>
            </a:endParaRPr>
          </a:p>
        </p:txBody>
      </p:sp>
      <p:sp>
        <p:nvSpPr>
          <p:cNvPr id="253" name="Google Shape;253;p36"/>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24</a:t>
            </a:fld>
            <a:endParaRPr/>
          </a:p>
        </p:txBody>
      </p:sp>
      <p:sp>
        <p:nvSpPr>
          <p:cNvPr id="254" name="Google Shape;254;p36"/>
          <p:cNvSpPr txBox="1"/>
          <p:nvPr/>
        </p:nvSpPr>
        <p:spPr>
          <a:xfrm>
            <a:off x="3696075" y="233825"/>
            <a:ext cx="5170500" cy="5344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600" b="1">
                <a:solidFill>
                  <a:schemeClr val="dk1"/>
                </a:solidFill>
                <a:latin typeface="Lexend"/>
                <a:ea typeface="Lexend"/>
                <a:cs typeface="Lexend"/>
                <a:sym typeface="Lexend"/>
              </a:rPr>
              <a:t>Chỉnh sửa thông tin kho máy ảnh, danh sách máy ảnh:</a:t>
            </a:r>
            <a:endParaRPr sz="1600" b="1">
              <a:solidFill>
                <a:schemeClr val="dk1"/>
              </a:solidFill>
              <a:latin typeface="Lexend"/>
              <a:ea typeface="Lexend"/>
              <a:cs typeface="Lexend"/>
              <a:sym typeface="Lexend"/>
            </a:endParaRPr>
          </a:p>
          <a:p>
            <a:pPr marL="457200" lvl="0" indent="-330200" algn="l" rtl="0">
              <a:lnSpc>
                <a:spcPct val="115000"/>
              </a:lnSpc>
              <a:spcBef>
                <a:spcPts val="1200"/>
              </a:spcBef>
              <a:spcAft>
                <a:spcPts val="0"/>
              </a:spcAft>
              <a:buClr>
                <a:schemeClr val="dk1"/>
              </a:buClr>
              <a:buSzPts val="1600"/>
              <a:buFont typeface="Lexend"/>
              <a:buChar char="-"/>
            </a:pPr>
            <a:r>
              <a:rPr lang="en" sz="1600">
                <a:solidFill>
                  <a:schemeClr val="dk1"/>
                </a:solidFill>
                <a:latin typeface="Lexend"/>
                <a:ea typeface="Lexend"/>
                <a:cs typeface="Lexend"/>
                <a:sym typeface="Lexend"/>
              </a:rPr>
              <a:t>Thuật toán:</a:t>
            </a:r>
            <a:endParaRPr sz="1600">
              <a:solidFill>
                <a:schemeClr val="dk1"/>
              </a:solidFill>
              <a:latin typeface="Lexend"/>
              <a:ea typeface="Lexend"/>
              <a:cs typeface="Lexend"/>
              <a:sym typeface="Lexend"/>
            </a:endParaRPr>
          </a:p>
          <a:p>
            <a:pPr marL="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Nhập vào tenMayAnh, maMayAnh, nSX cần tìm để chỉnh sửa.</a:t>
            </a:r>
            <a:endParaRPr sz="1600">
              <a:solidFill>
                <a:schemeClr val="dk1"/>
              </a:solidFill>
              <a:latin typeface="Lexend"/>
              <a:ea typeface="Lexend"/>
              <a:cs typeface="Lexend"/>
              <a:sym typeface="Lexend"/>
            </a:endParaRPr>
          </a:p>
          <a:p>
            <a:pPr marL="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Dùng vòng lặp và câu lệnh so sánh, nếu từ khóa truyền vào trùng với dữ liệu đã có sẽ hiển thị ra để thao tác chỉnh sửa, không có sẽ không thông báo gì.</a:t>
            </a:r>
            <a:endParaRPr sz="1600">
              <a:solidFill>
                <a:schemeClr val="dk1"/>
              </a:solidFill>
              <a:latin typeface="Lexend"/>
              <a:ea typeface="Lexend"/>
              <a:cs typeface="Lexend"/>
              <a:sym typeface="Lexend"/>
            </a:endParaRPr>
          </a:p>
          <a:p>
            <a:pPr marL="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Thêm: Nhập vào thông tin đối tượng mới</a:t>
            </a:r>
            <a:endParaRPr sz="1600">
              <a:solidFill>
                <a:schemeClr val="dk1"/>
              </a:solidFill>
              <a:latin typeface="Lexend"/>
              <a:ea typeface="Lexend"/>
              <a:cs typeface="Lexend"/>
              <a:sym typeface="Lexend"/>
            </a:endParaRPr>
          </a:p>
          <a:p>
            <a:pPr marL="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Xóa: Trong ArrayList dùng phép remove</a:t>
            </a:r>
            <a:endParaRPr sz="1600">
              <a:solidFill>
                <a:schemeClr val="dk1"/>
              </a:solidFill>
              <a:latin typeface="Lexend"/>
              <a:ea typeface="Lexend"/>
              <a:cs typeface="Lexend"/>
              <a:sym typeface="Lexend"/>
            </a:endParaRPr>
          </a:p>
          <a:p>
            <a:pPr marL="0" lvl="0" indent="0" algn="l" rtl="0">
              <a:lnSpc>
                <a:spcPct val="115000"/>
              </a:lnSpc>
              <a:spcBef>
                <a:spcPts val="1200"/>
              </a:spcBef>
              <a:spcAft>
                <a:spcPts val="0"/>
              </a:spcAft>
              <a:buNone/>
            </a:pPr>
            <a:r>
              <a:rPr lang="en" sz="1600">
                <a:solidFill>
                  <a:schemeClr val="dk1"/>
                </a:solidFill>
                <a:latin typeface="Lexend"/>
                <a:ea typeface="Lexend"/>
                <a:cs typeface="Lexend"/>
                <a:sym typeface="Lexend"/>
              </a:rPr>
              <a:t>  	Sửa : Nhập lại thông tin mới</a:t>
            </a:r>
            <a:endParaRPr sz="1600">
              <a:solidFill>
                <a:schemeClr val="dk1"/>
              </a:solidFill>
              <a:latin typeface="Lexend"/>
              <a:ea typeface="Lexend"/>
              <a:cs typeface="Lexend"/>
              <a:sym typeface="Lexend"/>
            </a:endParaRPr>
          </a:p>
          <a:p>
            <a:pPr marL="0" lvl="0" indent="0" algn="l" rtl="0">
              <a:lnSpc>
                <a:spcPct val="115000"/>
              </a:lnSpc>
              <a:spcBef>
                <a:spcPts val="1200"/>
              </a:spcBef>
              <a:spcAft>
                <a:spcPts val="0"/>
              </a:spcAft>
              <a:buClr>
                <a:schemeClr val="dk1"/>
              </a:buClr>
              <a:buSzPts val="1100"/>
              <a:buFont typeface="Arial"/>
              <a:buNone/>
            </a:pPr>
            <a:endParaRPr sz="1600">
              <a:solidFill>
                <a:schemeClr val="dk1"/>
              </a:solidFill>
              <a:latin typeface="Lexend"/>
              <a:ea typeface="Lexend"/>
              <a:cs typeface="Lexend"/>
              <a:sym typeface="Lexend"/>
            </a:endParaRPr>
          </a:p>
          <a:p>
            <a:pPr marL="0" lvl="0" indent="0" algn="l" rtl="0">
              <a:spcBef>
                <a:spcPts val="1200"/>
              </a:spcBef>
              <a:spcAft>
                <a:spcPts val="0"/>
              </a:spcAft>
              <a:buNone/>
            </a:pPr>
            <a:endParaRPr sz="1600">
              <a:latin typeface="Lexend"/>
              <a:ea typeface="Lexend"/>
              <a:cs typeface="Lexend"/>
              <a:sym typeface="Lexen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7"/>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b="1">
                <a:latin typeface="Lexend"/>
                <a:ea typeface="Lexend"/>
                <a:cs typeface="Lexend"/>
                <a:sym typeface="Lexend"/>
              </a:rPr>
              <a:t>Cài đặt thuật toán</a:t>
            </a:r>
            <a:endParaRPr b="1">
              <a:latin typeface="Lexend"/>
              <a:ea typeface="Lexend"/>
              <a:cs typeface="Lexend"/>
              <a:sym typeface="Lexend"/>
            </a:endParaRPr>
          </a:p>
        </p:txBody>
      </p:sp>
      <p:sp>
        <p:nvSpPr>
          <p:cNvPr id="260" name="Google Shape;260;p37"/>
          <p:cNvSpPr txBox="1">
            <a:spLocks noGrp="1"/>
          </p:cNvSpPr>
          <p:nvPr>
            <p:ph type="body" idx="1"/>
          </p:nvPr>
        </p:nvSpPr>
        <p:spPr>
          <a:xfrm>
            <a:off x="4112850" y="599950"/>
            <a:ext cx="4016100" cy="357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400" u="sng">
                <a:solidFill>
                  <a:schemeClr val="hlink"/>
                </a:solidFill>
                <a:hlinkClick r:id="rId3"/>
              </a:rPr>
              <a:t>Class MayAnh</a:t>
            </a:r>
            <a:endParaRPr sz="2400"/>
          </a:p>
          <a:p>
            <a:pPr marL="0" lvl="0" indent="0" algn="l" rtl="0">
              <a:lnSpc>
                <a:spcPct val="115000"/>
              </a:lnSpc>
              <a:spcBef>
                <a:spcPts val="0"/>
              </a:spcBef>
              <a:spcAft>
                <a:spcPts val="0"/>
              </a:spcAft>
              <a:buNone/>
            </a:pPr>
            <a:r>
              <a:rPr lang="en" sz="2400" u="sng">
                <a:solidFill>
                  <a:schemeClr val="hlink"/>
                </a:solidFill>
                <a:hlinkClick r:id="rId4"/>
              </a:rPr>
              <a:t>Class NhapKho</a:t>
            </a:r>
            <a:endParaRPr sz="2400"/>
          </a:p>
          <a:p>
            <a:pPr marL="0" lvl="0" indent="0" algn="l" rtl="0">
              <a:lnSpc>
                <a:spcPct val="115000"/>
              </a:lnSpc>
              <a:spcBef>
                <a:spcPts val="0"/>
              </a:spcBef>
              <a:spcAft>
                <a:spcPts val="0"/>
              </a:spcAft>
              <a:buNone/>
            </a:pPr>
            <a:r>
              <a:rPr lang="en" sz="2400" u="sng">
                <a:solidFill>
                  <a:schemeClr val="hlink"/>
                </a:solidFill>
                <a:hlinkClick r:id="rId5"/>
              </a:rPr>
              <a:t>Class XuatKho</a:t>
            </a:r>
            <a:endParaRPr sz="2400"/>
          </a:p>
          <a:p>
            <a:pPr marL="0" lvl="0" indent="0" algn="l" rtl="0">
              <a:lnSpc>
                <a:spcPct val="115000"/>
              </a:lnSpc>
              <a:spcBef>
                <a:spcPts val="0"/>
              </a:spcBef>
              <a:spcAft>
                <a:spcPts val="0"/>
              </a:spcAft>
              <a:buNone/>
            </a:pPr>
            <a:r>
              <a:rPr lang="en" sz="2400" u="sng">
                <a:solidFill>
                  <a:schemeClr val="hlink"/>
                </a:solidFill>
                <a:hlinkClick r:id="rId6"/>
              </a:rPr>
              <a:t>Class ListMayAnh</a:t>
            </a:r>
            <a:endParaRPr sz="2400"/>
          </a:p>
          <a:p>
            <a:pPr marL="0" lvl="0" indent="0" algn="l" rtl="0">
              <a:lnSpc>
                <a:spcPct val="115000"/>
              </a:lnSpc>
              <a:spcBef>
                <a:spcPts val="0"/>
              </a:spcBef>
              <a:spcAft>
                <a:spcPts val="0"/>
              </a:spcAft>
              <a:buNone/>
            </a:pPr>
            <a:r>
              <a:rPr lang="en" sz="2400" u="sng">
                <a:solidFill>
                  <a:schemeClr val="hlink"/>
                </a:solidFill>
                <a:hlinkClick r:id="rId7"/>
              </a:rPr>
              <a:t>Class ListNhapKho</a:t>
            </a:r>
            <a:endParaRPr sz="2400"/>
          </a:p>
          <a:p>
            <a:pPr marL="0" lvl="0" indent="0" algn="l" rtl="0">
              <a:lnSpc>
                <a:spcPct val="115000"/>
              </a:lnSpc>
              <a:spcBef>
                <a:spcPts val="0"/>
              </a:spcBef>
              <a:spcAft>
                <a:spcPts val="0"/>
              </a:spcAft>
              <a:buNone/>
            </a:pPr>
            <a:r>
              <a:rPr lang="en" sz="2400" u="sng">
                <a:solidFill>
                  <a:schemeClr val="hlink"/>
                </a:solidFill>
                <a:hlinkClick r:id="rId8"/>
              </a:rPr>
              <a:t>Class ListXuatKho</a:t>
            </a:r>
            <a:endParaRPr sz="2400"/>
          </a:p>
          <a:p>
            <a:pPr marL="0" lvl="0" indent="0" algn="l" rtl="0">
              <a:lnSpc>
                <a:spcPct val="115000"/>
              </a:lnSpc>
              <a:spcBef>
                <a:spcPts val="0"/>
              </a:spcBef>
              <a:spcAft>
                <a:spcPts val="0"/>
              </a:spcAft>
              <a:buNone/>
            </a:pPr>
            <a:r>
              <a:rPr lang="en" sz="2400" u="sng">
                <a:solidFill>
                  <a:schemeClr val="hlink"/>
                </a:solidFill>
                <a:hlinkClick r:id="rId9"/>
              </a:rPr>
              <a:t>Class main</a:t>
            </a:r>
            <a:endParaRPr sz="2400"/>
          </a:p>
        </p:txBody>
      </p:sp>
      <p:sp>
        <p:nvSpPr>
          <p:cNvPr id="261" name="Google Shape;261;p37"/>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8"/>
          <p:cNvSpPr txBox="1">
            <a:spLocks noGrp="1"/>
          </p:cNvSpPr>
          <p:nvPr>
            <p:ph type="ctrTitle"/>
          </p:nvPr>
        </p:nvSpPr>
        <p:spPr>
          <a:xfrm>
            <a:off x="1351100" y="771900"/>
            <a:ext cx="5832600" cy="1159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5200"/>
              <a:buNone/>
            </a:pPr>
            <a:r>
              <a:rPr lang="en" b="1">
                <a:latin typeface="Lexend"/>
                <a:ea typeface="Lexend"/>
                <a:cs typeface="Lexend"/>
                <a:sym typeface="Lexend"/>
              </a:rPr>
              <a:t>4.</a:t>
            </a:r>
            <a:endParaRPr b="1">
              <a:latin typeface="Lexend"/>
              <a:ea typeface="Lexend"/>
              <a:cs typeface="Lexend"/>
              <a:sym typeface="Lexend"/>
            </a:endParaRPr>
          </a:p>
          <a:p>
            <a:pPr marL="0" lvl="0" indent="0" algn="l" rtl="0">
              <a:lnSpc>
                <a:spcPct val="100000"/>
              </a:lnSpc>
              <a:spcBef>
                <a:spcPts val="0"/>
              </a:spcBef>
              <a:spcAft>
                <a:spcPts val="0"/>
              </a:spcAft>
              <a:buSzPts val="5200"/>
              <a:buNone/>
            </a:pPr>
            <a:r>
              <a:rPr lang="en" b="1">
                <a:latin typeface="Lexend"/>
                <a:ea typeface="Lexend"/>
                <a:cs typeface="Lexend"/>
                <a:sym typeface="Lexend"/>
              </a:rPr>
              <a:t>Kết quả </a:t>
            </a:r>
            <a:br>
              <a:rPr lang="en" b="1">
                <a:latin typeface="Lexend"/>
                <a:ea typeface="Lexend"/>
                <a:cs typeface="Lexend"/>
                <a:sym typeface="Lexend"/>
              </a:rPr>
            </a:br>
            <a:endParaRPr b="1">
              <a:latin typeface="Lexend"/>
              <a:ea typeface="Lexend"/>
              <a:cs typeface="Lexend"/>
              <a:sym typeface="Lexend"/>
            </a:endParaRPr>
          </a:p>
        </p:txBody>
      </p:sp>
      <p:sp>
        <p:nvSpPr>
          <p:cNvPr id="267" name="Google Shape;267;p38"/>
          <p:cNvSpPr txBox="1">
            <a:spLocks noGrp="1"/>
          </p:cNvSpPr>
          <p:nvPr>
            <p:ph type="subTitle" idx="1"/>
          </p:nvPr>
        </p:nvSpPr>
        <p:spPr>
          <a:xfrm>
            <a:off x="1351100" y="2485801"/>
            <a:ext cx="5832600" cy="78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
              <a:t>Hiện thực chương trình và kiểm thử</a:t>
            </a:r>
            <a:endParaRPr/>
          </a:p>
          <a:p>
            <a:pPr marL="0" lvl="0" indent="0" algn="l" rtl="0">
              <a:lnSpc>
                <a:spcPct val="100000"/>
              </a:lnSpc>
              <a:spcBef>
                <a:spcPts val="0"/>
              </a:spcBef>
              <a:spcAft>
                <a:spcPts val="0"/>
              </a:spcAft>
              <a:buSzPts val="1800"/>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9"/>
          <p:cNvSpPr txBox="1">
            <a:spLocks noGrp="1"/>
          </p:cNvSpPr>
          <p:nvPr>
            <p:ph type="body" idx="4294967295"/>
          </p:nvPr>
        </p:nvSpPr>
        <p:spPr>
          <a:xfrm>
            <a:off x="5466150" y="747475"/>
            <a:ext cx="2314200" cy="3434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600"/>
              </a:spcBef>
              <a:spcAft>
                <a:spcPts val="0"/>
              </a:spcAft>
              <a:buSzPts val="2200"/>
              <a:buNone/>
            </a:pPr>
            <a:r>
              <a:rPr lang="en" sz="3000" b="1">
                <a:latin typeface="Lexend"/>
                <a:ea typeface="Lexend"/>
                <a:cs typeface="Lexend"/>
                <a:sym typeface="Lexend"/>
              </a:rPr>
              <a:t>Kết quả thực</a:t>
            </a:r>
            <a:endParaRPr sz="3000" b="1">
              <a:latin typeface="Lexend"/>
              <a:ea typeface="Lexend"/>
              <a:cs typeface="Lexend"/>
              <a:sym typeface="Lexend"/>
            </a:endParaRPr>
          </a:p>
          <a:p>
            <a:pPr marL="0" lvl="0" indent="0" algn="l" rtl="0">
              <a:lnSpc>
                <a:spcPct val="100000"/>
              </a:lnSpc>
              <a:spcBef>
                <a:spcPts val="600"/>
              </a:spcBef>
              <a:spcAft>
                <a:spcPts val="0"/>
              </a:spcAft>
              <a:buSzPts val="2200"/>
              <a:buNone/>
            </a:pPr>
            <a:r>
              <a:rPr lang="en" sz="1800">
                <a:latin typeface="Lexend"/>
                <a:ea typeface="Lexend"/>
                <a:cs typeface="Lexend"/>
                <a:sym typeface="Lexend"/>
              </a:rPr>
              <a:t>Xuất ra màn hình qua mã nguồn Java</a:t>
            </a:r>
            <a:endParaRPr sz="1800">
              <a:latin typeface="Lexend"/>
              <a:ea typeface="Lexend"/>
              <a:cs typeface="Lexend"/>
              <a:sym typeface="Lexend"/>
            </a:endParaRPr>
          </a:p>
        </p:txBody>
      </p:sp>
      <p:sp>
        <p:nvSpPr>
          <p:cNvPr id="273" name="Google Shape;273;p39"/>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27</a:t>
            </a:fld>
            <a:endParaRPr/>
          </a:p>
        </p:txBody>
      </p:sp>
      <p:grpSp>
        <p:nvGrpSpPr>
          <p:cNvPr id="274" name="Google Shape;274;p39"/>
          <p:cNvGrpSpPr/>
          <p:nvPr/>
        </p:nvGrpSpPr>
        <p:grpSpPr>
          <a:xfrm>
            <a:off x="1011764" y="1599868"/>
            <a:ext cx="4407013" cy="2582016"/>
            <a:chOff x="1177450" y="241631"/>
            <a:chExt cx="6173152" cy="3616776"/>
          </a:xfrm>
        </p:grpSpPr>
        <p:sp>
          <p:nvSpPr>
            <p:cNvPr id="275" name="Google Shape;275;p39"/>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6" name="Google Shape;276;p39"/>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7" name="Google Shape;277;p39"/>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8" name="Google Shape;278;p39"/>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279" name="Google Shape;279;p39"/>
          <p:cNvPicPr preferRelativeResize="0"/>
          <p:nvPr/>
        </p:nvPicPr>
        <p:blipFill>
          <a:blip r:embed="rId3">
            <a:alphaModFix/>
          </a:blip>
          <a:stretch>
            <a:fillRect/>
          </a:stretch>
        </p:blipFill>
        <p:spPr>
          <a:xfrm>
            <a:off x="1532276" y="1781900"/>
            <a:ext cx="3282125" cy="20764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b="1">
                <a:latin typeface="Lexend"/>
                <a:ea typeface="Lexend"/>
                <a:cs typeface="Lexend"/>
                <a:sym typeface="Lexend"/>
              </a:rPr>
              <a:t>Nhập kho</a:t>
            </a:r>
            <a:endParaRPr b="1">
              <a:latin typeface="Lexend"/>
              <a:ea typeface="Lexend"/>
              <a:cs typeface="Lexend"/>
              <a:sym typeface="Lexend"/>
            </a:endParaRPr>
          </a:p>
        </p:txBody>
      </p:sp>
      <p:sp>
        <p:nvSpPr>
          <p:cNvPr id="285" name="Google Shape;285;p40"/>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28</a:t>
            </a:fld>
            <a:endParaRPr/>
          </a:p>
        </p:txBody>
      </p:sp>
      <p:grpSp>
        <p:nvGrpSpPr>
          <p:cNvPr id="286" name="Google Shape;286;p40"/>
          <p:cNvGrpSpPr/>
          <p:nvPr/>
        </p:nvGrpSpPr>
        <p:grpSpPr>
          <a:xfrm>
            <a:off x="4400416" y="614726"/>
            <a:ext cx="3297698" cy="1757391"/>
            <a:chOff x="1177450" y="241631"/>
            <a:chExt cx="6173152" cy="3616776"/>
          </a:xfrm>
        </p:grpSpPr>
        <p:sp>
          <p:nvSpPr>
            <p:cNvPr id="287" name="Google Shape;287;p40"/>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8" name="Google Shape;288;p40"/>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9" name="Google Shape;289;p40"/>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0" name="Google Shape;290;p40"/>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pic>
        <p:nvPicPr>
          <p:cNvPr id="291" name="Google Shape;291;p40"/>
          <p:cNvPicPr preferRelativeResize="0"/>
          <p:nvPr/>
        </p:nvPicPr>
        <p:blipFill>
          <a:blip r:embed="rId3">
            <a:alphaModFix/>
          </a:blip>
          <a:stretch>
            <a:fillRect/>
          </a:stretch>
        </p:blipFill>
        <p:spPr>
          <a:xfrm>
            <a:off x="830000" y="3398650"/>
            <a:ext cx="8255149" cy="751700"/>
          </a:xfrm>
          <a:prstGeom prst="rect">
            <a:avLst/>
          </a:prstGeom>
          <a:noFill/>
          <a:ln>
            <a:noFill/>
          </a:ln>
        </p:spPr>
      </p:pic>
      <p:cxnSp>
        <p:nvCxnSpPr>
          <p:cNvPr id="292" name="Google Shape;292;p40"/>
          <p:cNvCxnSpPr/>
          <p:nvPr/>
        </p:nvCxnSpPr>
        <p:spPr>
          <a:xfrm flipH="1">
            <a:off x="3406850" y="2384425"/>
            <a:ext cx="724500" cy="87960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40"/>
          <p:cNvCxnSpPr/>
          <p:nvPr/>
        </p:nvCxnSpPr>
        <p:spPr>
          <a:xfrm>
            <a:off x="7825975" y="2436175"/>
            <a:ext cx="993600" cy="9936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1"/>
          <p:cNvSpPr txBox="1">
            <a:spLocks noGrp="1"/>
          </p:cNvSpPr>
          <p:nvPr>
            <p:ph type="title"/>
          </p:nvPr>
        </p:nvSpPr>
        <p:spPr>
          <a:xfrm>
            <a:off x="1101500" y="1048150"/>
            <a:ext cx="1836300" cy="1806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b="1">
                <a:latin typeface="Lexend"/>
                <a:ea typeface="Lexend"/>
                <a:cs typeface="Lexend"/>
                <a:sym typeface="Lexend"/>
              </a:rPr>
              <a:t>Xuất kho</a:t>
            </a:r>
            <a:endParaRPr b="1">
              <a:latin typeface="Lexend"/>
              <a:ea typeface="Lexend"/>
              <a:cs typeface="Lexend"/>
              <a:sym typeface="Lexend"/>
            </a:endParaRPr>
          </a:p>
        </p:txBody>
      </p:sp>
      <p:sp>
        <p:nvSpPr>
          <p:cNvPr id="299" name="Google Shape;299;p41"/>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29</a:t>
            </a:fld>
            <a:endParaRPr/>
          </a:p>
        </p:txBody>
      </p:sp>
      <p:grpSp>
        <p:nvGrpSpPr>
          <p:cNvPr id="300" name="Google Shape;300;p41"/>
          <p:cNvGrpSpPr/>
          <p:nvPr/>
        </p:nvGrpSpPr>
        <p:grpSpPr>
          <a:xfrm>
            <a:off x="4369401" y="356039"/>
            <a:ext cx="3266832" cy="1933528"/>
            <a:chOff x="1177450" y="241631"/>
            <a:chExt cx="6173152" cy="3616776"/>
          </a:xfrm>
        </p:grpSpPr>
        <p:sp>
          <p:nvSpPr>
            <p:cNvPr id="301" name="Google Shape;301;p41"/>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2" name="Google Shape;302;p41"/>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3" name="Google Shape;303;p41"/>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4" name="Google Shape;304;p41"/>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pic>
        <p:nvPicPr>
          <p:cNvPr id="305" name="Google Shape;305;p41"/>
          <p:cNvPicPr preferRelativeResize="0"/>
          <p:nvPr/>
        </p:nvPicPr>
        <p:blipFill>
          <a:blip r:embed="rId3">
            <a:alphaModFix/>
          </a:blip>
          <a:stretch>
            <a:fillRect/>
          </a:stretch>
        </p:blipFill>
        <p:spPr>
          <a:xfrm>
            <a:off x="245950" y="3419340"/>
            <a:ext cx="8839199" cy="879650"/>
          </a:xfrm>
          <a:prstGeom prst="rect">
            <a:avLst/>
          </a:prstGeom>
          <a:noFill/>
          <a:ln>
            <a:noFill/>
          </a:ln>
        </p:spPr>
      </p:pic>
      <p:cxnSp>
        <p:nvCxnSpPr>
          <p:cNvPr id="306" name="Google Shape;306;p41"/>
          <p:cNvCxnSpPr/>
          <p:nvPr/>
        </p:nvCxnSpPr>
        <p:spPr>
          <a:xfrm>
            <a:off x="7681100" y="2357663"/>
            <a:ext cx="993600" cy="993600"/>
          </a:xfrm>
          <a:prstGeom prst="straightConnector1">
            <a:avLst/>
          </a:prstGeom>
          <a:noFill/>
          <a:ln w="9525" cap="flat" cmpd="sng">
            <a:solidFill>
              <a:schemeClr val="dk2"/>
            </a:solidFill>
            <a:prstDash val="solid"/>
            <a:round/>
            <a:headEnd type="none" w="med" len="med"/>
            <a:tailEnd type="none" w="med" len="med"/>
          </a:ln>
        </p:spPr>
      </p:cxnSp>
      <p:cxnSp>
        <p:nvCxnSpPr>
          <p:cNvPr id="307" name="Google Shape;307;p41"/>
          <p:cNvCxnSpPr/>
          <p:nvPr/>
        </p:nvCxnSpPr>
        <p:spPr>
          <a:xfrm flipH="1">
            <a:off x="3365450" y="2312000"/>
            <a:ext cx="848700" cy="8484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5"/>
          <p:cNvSpPr txBox="1">
            <a:spLocks noGrp="1"/>
          </p:cNvSpPr>
          <p:nvPr>
            <p:ph type="sldNum" idx="12"/>
          </p:nvPr>
        </p:nvSpPr>
        <p:spPr>
          <a:xfrm>
            <a:off x="8536449"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3</a:t>
            </a:fld>
            <a:endParaRPr/>
          </a:p>
        </p:txBody>
      </p:sp>
      <p:pic>
        <p:nvPicPr>
          <p:cNvPr id="92" name="Google Shape;92;p15"/>
          <p:cNvPicPr preferRelativeResize="0"/>
          <p:nvPr/>
        </p:nvPicPr>
        <p:blipFill>
          <a:blip r:embed="rId3">
            <a:alphaModFix/>
          </a:blip>
          <a:stretch>
            <a:fillRect/>
          </a:stretch>
        </p:blipFill>
        <p:spPr>
          <a:xfrm>
            <a:off x="3715750" y="903350"/>
            <a:ext cx="1712499" cy="1732375"/>
          </a:xfrm>
          <a:prstGeom prst="rect">
            <a:avLst/>
          </a:prstGeom>
          <a:noFill/>
          <a:ln>
            <a:noFill/>
          </a:ln>
        </p:spPr>
      </p:pic>
      <p:pic>
        <p:nvPicPr>
          <p:cNvPr id="93" name="Google Shape;93;p15"/>
          <p:cNvPicPr preferRelativeResize="0"/>
          <p:nvPr/>
        </p:nvPicPr>
        <p:blipFill>
          <a:blip r:embed="rId4">
            <a:alphaModFix/>
          </a:blip>
          <a:stretch>
            <a:fillRect/>
          </a:stretch>
        </p:blipFill>
        <p:spPr>
          <a:xfrm>
            <a:off x="1444400" y="2635725"/>
            <a:ext cx="1712499" cy="1716084"/>
          </a:xfrm>
          <a:prstGeom prst="rect">
            <a:avLst/>
          </a:prstGeom>
          <a:noFill/>
          <a:ln>
            <a:noFill/>
          </a:ln>
        </p:spPr>
      </p:pic>
      <p:sp>
        <p:nvSpPr>
          <p:cNvPr id="94" name="Google Shape;94;p15"/>
          <p:cNvSpPr txBox="1"/>
          <p:nvPr/>
        </p:nvSpPr>
        <p:spPr>
          <a:xfrm>
            <a:off x="3729150" y="2850450"/>
            <a:ext cx="16857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Lexend"/>
                <a:ea typeface="Lexend"/>
                <a:cs typeface="Lexend"/>
                <a:sym typeface="Lexend"/>
              </a:rPr>
              <a:t>Hồ Huỳnh Bảo Thiên (nhóm trưởng)</a:t>
            </a:r>
            <a:endParaRPr dirty="0">
              <a:latin typeface="Lexend"/>
              <a:ea typeface="Lexend"/>
              <a:cs typeface="Lexend"/>
              <a:sym typeface="Lexend"/>
            </a:endParaRPr>
          </a:p>
          <a:p>
            <a:pPr marL="0" lvl="0" indent="0" algn="l" rtl="0">
              <a:spcBef>
                <a:spcPts val="0"/>
              </a:spcBef>
              <a:spcAft>
                <a:spcPts val="0"/>
              </a:spcAft>
              <a:buNone/>
            </a:pPr>
            <a:endParaRPr dirty="0">
              <a:latin typeface="Lexend"/>
              <a:ea typeface="Lexend"/>
              <a:cs typeface="Lexend"/>
              <a:sym typeface="Lexend"/>
            </a:endParaRPr>
          </a:p>
          <a:p>
            <a:pPr marL="0" lvl="0" indent="0" algn="l" rtl="0">
              <a:spcBef>
                <a:spcPts val="0"/>
              </a:spcBef>
              <a:spcAft>
                <a:spcPts val="0"/>
              </a:spcAft>
              <a:buNone/>
            </a:pPr>
            <a:r>
              <a:rPr lang="en" dirty="0">
                <a:latin typeface="Lexend Light"/>
                <a:ea typeface="Lexend Light"/>
                <a:cs typeface="Lexend Light"/>
                <a:sym typeface="Lexend Light"/>
              </a:rPr>
              <a:t>Code, UML, From word</a:t>
            </a:r>
            <a:endParaRPr dirty="0">
              <a:latin typeface="Lexend Light"/>
              <a:ea typeface="Lexend Light"/>
              <a:cs typeface="Lexend Light"/>
              <a:sym typeface="Lexend Light"/>
            </a:endParaRPr>
          </a:p>
          <a:p>
            <a:pPr marL="0" lvl="0" indent="0" algn="l" rtl="0">
              <a:spcBef>
                <a:spcPts val="0"/>
              </a:spcBef>
              <a:spcAft>
                <a:spcPts val="0"/>
              </a:spcAft>
              <a:buNone/>
            </a:pPr>
            <a:r>
              <a:rPr lang="vi-VN" dirty="0">
                <a:latin typeface="Lexend Light"/>
                <a:ea typeface="Lexend Light"/>
                <a:cs typeface="Lexend Light"/>
                <a:sym typeface="Lexend Light"/>
              </a:rPr>
              <a:t>50</a:t>
            </a:r>
            <a:r>
              <a:rPr lang="en" dirty="0">
                <a:latin typeface="Lexend Light"/>
                <a:ea typeface="Lexend Light"/>
                <a:cs typeface="Lexend Light"/>
                <a:sym typeface="Lexend Light"/>
              </a:rPr>
              <a:t>%</a:t>
            </a:r>
            <a:endParaRPr dirty="0">
              <a:latin typeface="Lexend Light"/>
              <a:ea typeface="Lexend Light"/>
              <a:cs typeface="Lexend Light"/>
              <a:sym typeface="Lexend Light"/>
            </a:endParaRPr>
          </a:p>
        </p:txBody>
      </p:sp>
      <p:sp>
        <p:nvSpPr>
          <p:cNvPr id="95" name="Google Shape;95;p15"/>
          <p:cNvSpPr txBox="1"/>
          <p:nvPr/>
        </p:nvSpPr>
        <p:spPr>
          <a:xfrm>
            <a:off x="1444400" y="983981"/>
            <a:ext cx="16857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Lexend"/>
                <a:ea typeface="Lexend"/>
                <a:cs typeface="Lexend"/>
                <a:sym typeface="Lexend"/>
              </a:rPr>
              <a:t>Phạm Hồ Bình An</a:t>
            </a:r>
            <a:endParaRPr dirty="0">
              <a:latin typeface="Lexend"/>
              <a:ea typeface="Lexend"/>
              <a:cs typeface="Lexend"/>
              <a:sym typeface="Lexend"/>
            </a:endParaRPr>
          </a:p>
          <a:p>
            <a:pPr marL="0" lvl="0" indent="0" algn="l" rtl="0">
              <a:spcBef>
                <a:spcPts val="0"/>
              </a:spcBef>
              <a:spcAft>
                <a:spcPts val="0"/>
              </a:spcAft>
              <a:buNone/>
            </a:pPr>
            <a:endParaRPr dirty="0">
              <a:latin typeface="Lexend"/>
              <a:ea typeface="Lexend"/>
              <a:cs typeface="Lexend"/>
              <a:sym typeface="Lexend"/>
            </a:endParaRPr>
          </a:p>
          <a:p>
            <a:pPr marL="0" lvl="0" indent="0" algn="l" rtl="0">
              <a:spcBef>
                <a:spcPts val="0"/>
              </a:spcBef>
              <a:spcAft>
                <a:spcPts val="0"/>
              </a:spcAft>
              <a:buNone/>
            </a:pPr>
            <a:r>
              <a:rPr lang="en" dirty="0">
                <a:latin typeface="Lexend Light"/>
                <a:ea typeface="Lexend Light"/>
                <a:cs typeface="Lexend Light"/>
                <a:sym typeface="Lexend Light"/>
              </a:rPr>
              <a:t>Thiết kế PP, nội dung, thuyết trình</a:t>
            </a:r>
            <a:endParaRPr dirty="0">
              <a:latin typeface="Lexend Light"/>
              <a:ea typeface="Lexend Light"/>
              <a:cs typeface="Lexend Light"/>
              <a:sym typeface="Lexend Light"/>
            </a:endParaRPr>
          </a:p>
          <a:p>
            <a:pPr marL="0" lvl="0" indent="0" algn="l" rtl="0">
              <a:spcBef>
                <a:spcPts val="0"/>
              </a:spcBef>
              <a:spcAft>
                <a:spcPts val="0"/>
              </a:spcAft>
              <a:buNone/>
            </a:pPr>
            <a:r>
              <a:rPr lang="en" dirty="0">
                <a:latin typeface="Lexend Light"/>
                <a:ea typeface="Lexend Light"/>
                <a:cs typeface="Lexend Light"/>
                <a:sym typeface="Lexend Light"/>
              </a:rPr>
              <a:t>50%</a:t>
            </a:r>
            <a:endParaRPr dirty="0">
              <a:latin typeface="Lexend Light"/>
              <a:ea typeface="Lexend Light"/>
              <a:cs typeface="Lexend Light"/>
              <a:sym typeface="Lexend Light"/>
            </a:endParaRPr>
          </a:p>
        </p:txBody>
      </p:sp>
      <p:sp>
        <p:nvSpPr>
          <p:cNvPr id="96" name="Google Shape;96;p15"/>
          <p:cNvSpPr txBox="1"/>
          <p:nvPr/>
        </p:nvSpPr>
        <p:spPr>
          <a:xfrm>
            <a:off x="5987100" y="1039031"/>
            <a:ext cx="16857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Lexend"/>
                <a:ea typeface="Lexend"/>
                <a:cs typeface="Lexend"/>
                <a:sym typeface="Lexend"/>
              </a:rPr>
              <a:t>Huỳnh Đức Mạnh</a:t>
            </a:r>
            <a:endParaRPr dirty="0">
              <a:latin typeface="Lexend"/>
              <a:ea typeface="Lexend"/>
              <a:cs typeface="Lexend"/>
              <a:sym typeface="Lexend"/>
            </a:endParaRPr>
          </a:p>
          <a:p>
            <a:pPr marL="0" lvl="0" indent="0" algn="l" rtl="0">
              <a:spcBef>
                <a:spcPts val="0"/>
              </a:spcBef>
              <a:spcAft>
                <a:spcPts val="0"/>
              </a:spcAft>
              <a:buNone/>
            </a:pPr>
            <a:r>
              <a:rPr lang="en" dirty="0">
                <a:latin typeface="Lexend"/>
                <a:ea typeface="Lexend"/>
                <a:cs typeface="Lexend"/>
                <a:sym typeface="Lexend"/>
              </a:rPr>
              <a:t>0% </a:t>
            </a:r>
            <a:endParaRPr dirty="0">
              <a:latin typeface="Lexend"/>
              <a:ea typeface="Lexend"/>
              <a:cs typeface="Lexend"/>
              <a:sym typeface="Lexend"/>
            </a:endParaRPr>
          </a:p>
          <a:p>
            <a:pPr marL="0" lvl="0" indent="0" algn="l" rtl="0">
              <a:spcBef>
                <a:spcPts val="0"/>
              </a:spcBef>
              <a:spcAft>
                <a:spcPts val="0"/>
              </a:spcAft>
              <a:buNone/>
            </a:pPr>
            <a:endParaRPr dirty="0">
              <a:latin typeface="Lexend"/>
              <a:ea typeface="Lexend"/>
              <a:cs typeface="Lexend"/>
              <a:sym typeface="Lexend"/>
            </a:endParaRPr>
          </a:p>
          <a:p>
            <a:pPr marL="0" lvl="0" indent="0" algn="l" rtl="0">
              <a:spcBef>
                <a:spcPts val="0"/>
              </a:spcBef>
              <a:spcAft>
                <a:spcPts val="0"/>
              </a:spcAft>
              <a:buNone/>
            </a:pPr>
            <a:r>
              <a:rPr lang="en" dirty="0">
                <a:solidFill>
                  <a:srgbClr val="FF0000"/>
                </a:solidFill>
                <a:latin typeface="Lexend"/>
                <a:ea typeface="Lexend"/>
                <a:cs typeface="Lexend"/>
                <a:sym typeface="Lexend"/>
              </a:rPr>
              <a:t>(Không hợp tác)</a:t>
            </a:r>
            <a:endParaRPr dirty="0">
              <a:solidFill>
                <a:srgbClr val="FF0000"/>
              </a:solidFill>
              <a:latin typeface="Lexend"/>
              <a:ea typeface="Lexend"/>
              <a:cs typeface="Lexend"/>
              <a:sym typeface="Lexend"/>
            </a:endParaRPr>
          </a:p>
        </p:txBody>
      </p:sp>
      <p:pic>
        <p:nvPicPr>
          <p:cNvPr id="97" name="Google Shape;97;p15"/>
          <p:cNvPicPr preferRelativeResize="0"/>
          <p:nvPr/>
        </p:nvPicPr>
        <p:blipFill>
          <a:blip r:embed="rId5">
            <a:alphaModFix/>
          </a:blip>
          <a:stretch>
            <a:fillRect/>
          </a:stretch>
        </p:blipFill>
        <p:spPr>
          <a:xfrm>
            <a:off x="6059950" y="2627575"/>
            <a:ext cx="1631500" cy="17323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42"/>
          <p:cNvSpPr txBox="1">
            <a:spLocks noGrp="1"/>
          </p:cNvSpPr>
          <p:nvPr>
            <p:ph type="ctrTitle"/>
          </p:nvPr>
        </p:nvSpPr>
        <p:spPr>
          <a:xfrm>
            <a:off x="1351100" y="771900"/>
            <a:ext cx="5832600" cy="1159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5200"/>
              <a:buNone/>
            </a:pPr>
            <a:r>
              <a:rPr lang="en" b="1">
                <a:latin typeface="Lexend"/>
                <a:ea typeface="Lexend"/>
                <a:cs typeface="Lexend"/>
                <a:sym typeface="Lexend"/>
              </a:rPr>
              <a:t>5.</a:t>
            </a:r>
            <a:endParaRPr b="1">
              <a:latin typeface="Lexend"/>
              <a:ea typeface="Lexend"/>
              <a:cs typeface="Lexend"/>
              <a:sym typeface="Lexend"/>
            </a:endParaRPr>
          </a:p>
          <a:p>
            <a:pPr marL="0" lvl="0" indent="0" algn="l" rtl="0">
              <a:lnSpc>
                <a:spcPct val="100000"/>
              </a:lnSpc>
              <a:spcBef>
                <a:spcPts val="0"/>
              </a:spcBef>
              <a:spcAft>
                <a:spcPts val="0"/>
              </a:spcAft>
              <a:buSzPts val="5200"/>
              <a:buNone/>
            </a:pPr>
            <a:r>
              <a:rPr lang="en" b="1">
                <a:latin typeface="Lexend"/>
                <a:ea typeface="Lexend"/>
                <a:cs typeface="Lexend"/>
                <a:sym typeface="Lexend"/>
              </a:rPr>
              <a:t>Kết luận và định hướng</a:t>
            </a:r>
            <a:endParaRPr b="1">
              <a:latin typeface="Lexend"/>
              <a:ea typeface="Lexend"/>
              <a:cs typeface="Lexend"/>
              <a:sym typeface="Lexend"/>
            </a:endParaRPr>
          </a:p>
        </p:txBody>
      </p:sp>
      <p:sp>
        <p:nvSpPr>
          <p:cNvPr id="313" name="Google Shape;313;p42"/>
          <p:cNvSpPr txBox="1">
            <a:spLocks noGrp="1"/>
          </p:cNvSpPr>
          <p:nvPr>
            <p:ph type="subTitle" idx="1"/>
          </p:nvPr>
        </p:nvSpPr>
        <p:spPr>
          <a:xfrm>
            <a:off x="1351100" y="3311626"/>
            <a:ext cx="5832600" cy="78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
              <a:t>Lời kết cho chương trình</a:t>
            </a:r>
            <a:endParaRPr/>
          </a:p>
          <a:p>
            <a:pPr marL="0" lvl="0" indent="0" algn="l" rtl="0">
              <a:lnSpc>
                <a:spcPct val="100000"/>
              </a:lnSpc>
              <a:spcBef>
                <a:spcPts val="0"/>
              </a:spcBef>
              <a:spcAft>
                <a:spcPts val="0"/>
              </a:spcAft>
              <a:buSzPts val="1800"/>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43"/>
          <p:cNvSpPr txBox="1">
            <a:spLocks noGrp="1"/>
          </p:cNvSpPr>
          <p:nvPr>
            <p:ph type="title"/>
          </p:nvPr>
        </p:nvSpPr>
        <p:spPr>
          <a:xfrm>
            <a:off x="910025" y="594075"/>
            <a:ext cx="7695300" cy="866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400"/>
              <a:buNone/>
            </a:pPr>
            <a:r>
              <a:rPr lang="en" b="1">
                <a:latin typeface="Lexend"/>
                <a:ea typeface="Lexend"/>
                <a:cs typeface="Lexend"/>
                <a:sym typeface="Lexend"/>
              </a:rPr>
              <a:t>Kết luận</a:t>
            </a:r>
            <a:endParaRPr b="1">
              <a:latin typeface="Lexend"/>
              <a:ea typeface="Lexend"/>
              <a:cs typeface="Lexend"/>
              <a:sym typeface="Lexend"/>
            </a:endParaRPr>
          </a:p>
        </p:txBody>
      </p:sp>
      <p:sp>
        <p:nvSpPr>
          <p:cNvPr id="319" name="Google Shape;319;p43"/>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31</a:t>
            </a:fld>
            <a:endParaRPr/>
          </a:p>
        </p:txBody>
      </p:sp>
      <p:sp>
        <p:nvSpPr>
          <p:cNvPr id="320" name="Google Shape;320;p43"/>
          <p:cNvSpPr txBox="1"/>
          <p:nvPr/>
        </p:nvSpPr>
        <p:spPr>
          <a:xfrm>
            <a:off x="1804150" y="1732850"/>
            <a:ext cx="6732300" cy="2997300"/>
          </a:xfrm>
          <a:prstGeom prst="rect">
            <a:avLst/>
          </a:prstGeom>
          <a:noFill/>
          <a:ln>
            <a:noFill/>
          </a:ln>
        </p:spPr>
        <p:txBody>
          <a:bodyPr spcFirstLastPara="1" wrap="square" lIns="91425" tIns="91425" rIns="91425" bIns="91425" anchor="t" anchorCtr="0">
            <a:spAutoFit/>
          </a:bodyPr>
          <a:lstStyle/>
          <a:p>
            <a:pPr marL="0" lvl="0" indent="0" algn="l" rtl="0">
              <a:lnSpc>
                <a:spcPct val="107000"/>
              </a:lnSpc>
              <a:spcBef>
                <a:spcPts val="0"/>
              </a:spcBef>
              <a:spcAft>
                <a:spcPts val="0"/>
              </a:spcAft>
              <a:buNone/>
            </a:pPr>
            <a:r>
              <a:rPr lang="en" sz="1600">
                <a:solidFill>
                  <a:srgbClr val="333333"/>
                </a:solidFill>
                <a:highlight>
                  <a:srgbClr val="F8F8F8"/>
                </a:highlight>
                <a:latin typeface="Lexend"/>
                <a:ea typeface="Lexend"/>
                <a:cs typeface="Lexend"/>
                <a:sym typeface="Lexend"/>
              </a:rPr>
              <a:t>        Đứng trước xu hướng phát triển của công nghệ thông tin hiện nay, việc tin học hoá trong quản lý bán hàng là vô cùng quan trọng và cần thiết. Nó sẽ giúp cho các cơ quan nhà nước giải quyết các công việc được nhanh chóng và hiệu quả. Ứng dụng cơ sở dữ liệu đã giải quyết được vấn đề đó.</a:t>
            </a:r>
            <a:endParaRPr sz="1600">
              <a:solidFill>
                <a:srgbClr val="333333"/>
              </a:solidFill>
              <a:highlight>
                <a:srgbClr val="F8F8F8"/>
              </a:highlight>
              <a:latin typeface="Lexend"/>
              <a:ea typeface="Lexend"/>
              <a:cs typeface="Lexend"/>
              <a:sym typeface="Lexend"/>
            </a:endParaRPr>
          </a:p>
          <a:p>
            <a:pPr marL="0" lvl="0" indent="0" algn="l" rtl="0">
              <a:lnSpc>
                <a:spcPct val="107000"/>
              </a:lnSpc>
              <a:spcBef>
                <a:spcPts val="0"/>
              </a:spcBef>
              <a:spcAft>
                <a:spcPts val="0"/>
              </a:spcAft>
              <a:buClr>
                <a:schemeClr val="dk1"/>
              </a:buClr>
              <a:buSzPts val="1100"/>
              <a:buFont typeface="Arial"/>
              <a:buNone/>
            </a:pPr>
            <a:endParaRPr sz="1600">
              <a:solidFill>
                <a:srgbClr val="333333"/>
              </a:solidFill>
              <a:highlight>
                <a:srgbClr val="F8F8F8"/>
              </a:highlight>
              <a:latin typeface="Lexend"/>
              <a:ea typeface="Lexend"/>
              <a:cs typeface="Lexend"/>
              <a:sym typeface="Lexend"/>
            </a:endParaRPr>
          </a:p>
          <a:p>
            <a:pPr marL="0" lvl="0" indent="0" algn="l" rtl="0">
              <a:spcBef>
                <a:spcPts val="0"/>
              </a:spcBef>
              <a:spcAft>
                <a:spcPts val="0"/>
              </a:spcAft>
              <a:buNone/>
            </a:pPr>
            <a:r>
              <a:rPr lang="en" sz="1600">
                <a:solidFill>
                  <a:srgbClr val="333333"/>
                </a:solidFill>
                <a:highlight>
                  <a:srgbClr val="F8F8F8"/>
                </a:highlight>
                <a:latin typeface="Lexend"/>
                <a:ea typeface="Lexend"/>
                <a:cs typeface="Lexend"/>
                <a:sym typeface="Lexend"/>
              </a:rPr>
              <a:t>    	Với đề tài: Quản lý kho máy ảnh, tuy chương trình cài đặt chưa được hoàn thiện các chức năng, nếu có thời gian phát triển và hoàn thiện hơn thì chương trình này sẽ có ích rất nhiều trong công việc lưu trữ và thống kê máy ảnh cũng như quản lý khách hàng một cách thuận tiện và dễ dàng hơn rất nhiều.</a:t>
            </a:r>
            <a:endParaRPr sz="1600">
              <a:latin typeface="Lexend"/>
              <a:ea typeface="Lexend"/>
              <a:cs typeface="Lexend"/>
              <a:sym typeface="Lexen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4"/>
          <p:cNvSpPr txBox="1">
            <a:spLocks noGrp="1"/>
          </p:cNvSpPr>
          <p:nvPr>
            <p:ph type="title"/>
          </p:nvPr>
        </p:nvSpPr>
        <p:spPr>
          <a:xfrm>
            <a:off x="910025" y="594075"/>
            <a:ext cx="7695300" cy="866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400"/>
              <a:buNone/>
            </a:pPr>
            <a:r>
              <a:rPr lang="en" b="1">
                <a:latin typeface="Lexend"/>
                <a:ea typeface="Lexend"/>
                <a:cs typeface="Lexend"/>
                <a:sym typeface="Lexend"/>
              </a:rPr>
              <a:t>Định hướng phát triển</a:t>
            </a:r>
            <a:endParaRPr b="1">
              <a:latin typeface="Lexend"/>
              <a:ea typeface="Lexend"/>
              <a:cs typeface="Lexend"/>
              <a:sym typeface="Lexend"/>
            </a:endParaRPr>
          </a:p>
        </p:txBody>
      </p:sp>
      <p:sp>
        <p:nvSpPr>
          <p:cNvPr id="326" name="Google Shape;326;p44"/>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32</a:t>
            </a:fld>
            <a:endParaRPr/>
          </a:p>
        </p:txBody>
      </p:sp>
      <p:sp>
        <p:nvSpPr>
          <p:cNvPr id="327" name="Google Shape;327;p44"/>
          <p:cNvSpPr/>
          <p:nvPr/>
        </p:nvSpPr>
        <p:spPr>
          <a:xfrm>
            <a:off x="0" y="2752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i="0" u="none" strike="noStrike" cap="none">
              <a:solidFill>
                <a:srgbClr val="000000"/>
              </a:solidFill>
              <a:latin typeface="Lexend"/>
              <a:ea typeface="Lexend"/>
              <a:cs typeface="Lexend"/>
              <a:sym typeface="Lexend"/>
            </a:endParaRPr>
          </a:p>
        </p:txBody>
      </p:sp>
      <p:sp>
        <p:nvSpPr>
          <p:cNvPr id="328" name="Google Shape;328;p44"/>
          <p:cNvSpPr/>
          <p:nvPr/>
        </p:nvSpPr>
        <p:spPr>
          <a:xfrm>
            <a:off x="0" y="2752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i="0" u="none" strike="noStrike" cap="none">
              <a:solidFill>
                <a:schemeClr val="lt1"/>
              </a:solidFill>
              <a:latin typeface="Lexend"/>
              <a:ea typeface="Lexend"/>
              <a:cs typeface="Lexend"/>
              <a:sym typeface="Lexend"/>
            </a:endParaRPr>
          </a:p>
        </p:txBody>
      </p:sp>
      <p:grpSp>
        <p:nvGrpSpPr>
          <p:cNvPr id="329" name="Google Shape;329;p44"/>
          <p:cNvGrpSpPr/>
          <p:nvPr/>
        </p:nvGrpSpPr>
        <p:grpSpPr>
          <a:xfrm>
            <a:off x="1786339" y="2084401"/>
            <a:ext cx="473400" cy="473400"/>
            <a:chOff x="1786339" y="1703401"/>
            <a:chExt cx="473400" cy="473400"/>
          </a:xfrm>
        </p:grpSpPr>
        <p:sp>
          <p:nvSpPr>
            <p:cNvPr id="330" name="Google Shape;330;p44"/>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000000"/>
                </a:solidFill>
                <a:latin typeface="Lexend"/>
                <a:ea typeface="Lexend"/>
                <a:cs typeface="Lexend"/>
                <a:sym typeface="Lexend"/>
              </a:endParaRPr>
            </a:p>
          </p:txBody>
        </p:sp>
        <p:sp>
          <p:nvSpPr>
            <p:cNvPr id="331" name="Google Shape;331;p44"/>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 sz="600" i="0" u="none" strike="noStrike" cap="none">
                  <a:solidFill>
                    <a:schemeClr val="dk2"/>
                  </a:solidFill>
                  <a:latin typeface="Lexend"/>
                  <a:ea typeface="Lexend"/>
                  <a:cs typeface="Lexend"/>
                  <a:sym typeface="Lexend"/>
                </a:rPr>
                <a:t>1</a:t>
              </a:r>
              <a:endParaRPr sz="600" i="0" u="none" strike="noStrike" cap="none">
                <a:solidFill>
                  <a:schemeClr val="dk2"/>
                </a:solidFill>
                <a:latin typeface="Lexend"/>
                <a:ea typeface="Lexend"/>
                <a:cs typeface="Lexend"/>
                <a:sym typeface="Lexend"/>
              </a:endParaRPr>
            </a:p>
          </p:txBody>
        </p:sp>
      </p:grpSp>
      <p:grpSp>
        <p:nvGrpSpPr>
          <p:cNvPr id="332" name="Google Shape;332;p44"/>
          <p:cNvGrpSpPr/>
          <p:nvPr/>
        </p:nvGrpSpPr>
        <p:grpSpPr>
          <a:xfrm>
            <a:off x="3814414" y="2084401"/>
            <a:ext cx="473400" cy="473400"/>
            <a:chOff x="3814414" y="1703401"/>
            <a:chExt cx="473400" cy="473400"/>
          </a:xfrm>
        </p:grpSpPr>
        <p:sp>
          <p:nvSpPr>
            <p:cNvPr id="333" name="Google Shape;333;p44"/>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000000"/>
                </a:solidFill>
                <a:latin typeface="Lexend"/>
                <a:ea typeface="Lexend"/>
                <a:cs typeface="Lexend"/>
                <a:sym typeface="Lexend"/>
              </a:endParaRPr>
            </a:p>
          </p:txBody>
        </p:sp>
        <p:sp>
          <p:nvSpPr>
            <p:cNvPr id="334" name="Google Shape;334;p44"/>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 sz="600" i="0" u="none" strike="noStrike" cap="none">
                  <a:solidFill>
                    <a:schemeClr val="dk2"/>
                  </a:solidFill>
                  <a:latin typeface="Lexend"/>
                  <a:ea typeface="Lexend"/>
                  <a:cs typeface="Lexend"/>
                  <a:sym typeface="Lexend"/>
                </a:rPr>
                <a:t>3</a:t>
              </a:r>
              <a:endParaRPr sz="600" i="0" u="none" strike="noStrike" cap="none">
                <a:solidFill>
                  <a:schemeClr val="dk2"/>
                </a:solidFill>
                <a:latin typeface="Lexend"/>
                <a:ea typeface="Lexend"/>
                <a:cs typeface="Lexend"/>
                <a:sym typeface="Lexend"/>
              </a:endParaRPr>
            </a:p>
          </p:txBody>
        </p:sp>
      </p:grpSp>
      <p:grpSp>
        <p:nvGrpSpPr>
          <p:cNvPr id="335" name="Google Shape;335;p44"/>
          <p:cNvGrpSpPr/>
          <p:nvPr/>
        </p:nvGrpSpPr>
        <p:grpSpPr>
          <a:xfrm>
            <a:off x="5842489" y="2084401"/>
            <a:ext cx="473400" cy="473400"/>
            <a:chOff x="5842489" y="1703401"/>
            <a:chExt cx="473400" cy="473400"/>
          </a:xfrm>
        </p:grpSpPr>
        <p:sp>
          <p:nvSpPr>
            <p:cNvPr id="336" name="Google Shape;336;p44"/>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000000"/>
                </a:solidFill>
                <a:latin typeface="Lexend"/>
                <a:ea typeface="Lexend"/>
                <a:cs typeface="Lexend"/>
                <a:sym typeface="Lexend"/>
              </a:endParaRPr>
            </a:p>
          </p:txBody>
        </p:sp>
        <p:sp>
          <p:nvSpPr>
            <p:cNvPr id="337" name="Google Shape;337;p44"/>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 sz="600" i="0" u="none" strike="noStrike" cap="none">
                  <a:solidFill>
                    <a:schemeClr val="dk2"/>
                  </a:solidFill>
                  <a:latin typeface="Lexend"/>
                  <a:ea typeface="Lexend"/>
                  <a:cs typeface="Lexend"/>
                  <a:sym typeface="Lexend"/>
                </a:rPr>
                <a:t>5</a:t>
              </a:r>
              <a:endParaRPr sz="600" i="0" u="none" strike="noStrike" cap="none">
                <a:solidFill>
                  <a:schemeClr val="dk2"/>
                </a:solidFill>
                <a:latin typeface="Lexend"/>
                <a:ea typeface="Lexend"/>
                <a:cs typeface="Lexend"/>
                <a:sym typeface="Lexend"/>
              </a:endParaRPr>
            </a:p>
          </p:txBody>
        </p:sp>
      </p:grpSp>
      <p:grpSp>
        <p:nvGrpSpPr>
          <p:cNvPr id="338" name="Google Shape;338;p44"/>
          <p:cNvGrpSpPr/>
          <p:nvPr/>
        </p:nvGrpSpPr>
        <p:grpSpPr>
          <a:xfrm>
            <a:off x="6880814" y="3957300"/>
            <a:ext cx="473400" cy="473400"/>
            <a:chOff x="6880814" y="3576300"/>
            <a:chExt cx="473400" cy="473400"/>
          </a:xfrm>
        </p:grpSpPr>
        <p:sp>
          <p:nvSpPr>
            <p:cNvPr id="339" name="Google Shape;339;p44"/>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000000"/>
                </a:solidFill>
                <a:latin typeface="Lexend"/>
                <a:ea typeface="Lexend"/>
                <a:cs typeface="Lexend"/>
                <a:sym typeface="Lexend"/>
              </a:endParaRPr>
            </a:p>
          </p:txBody>
        </p:sp>
        <p:sp>
          <p:nvSpPr>
            <p:cNvPr id="340" name="Google Shape;340;p44"/>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 sz="600" i="0" u="none" strike="noStrike" cap="none">
                  <a:solidFill>
                    <a:schemeClr val="dk2"/>
                  </a:solidFill>
                  <a:latin typeface="Lexend"/>
                  <a:ea typeface="Lexend"/>
                  <a:cs typeface="Lexend"/>
                  <a:sym typeface="Lexend"/>
                </a:rPr>
                <a:t>6</a:t>
              </a:r>
              <a:endParaRPr sz="600" i="0" u="none" strike="noStrike" cap="none">
                <a:solidFill>
                  <a:schemeClr val="dk2"/>
                </a:solidFill>
                <a:latin typeface="Lexend"/>
                <a:ea typeface="Lexend"/>
                <a:cs typeface="Lexend"/>
                <a:sym typeface="Lexend"/>
              </a:endParaRPr>
            </a:p>
          </p:txBody>
        </p:sp>
      </p:grpSp>
      <p:grpSp>
        <p:nvGrpSpPr>
          <p:cNvPr id="341" name="Google Shape;341;p44"/>
          <p:cNvGrpSpPr/>
          <p:nvPr/>
        </p:nvGrpSpPr>
        <p:grpSpPr>
          <a:xfrm>
            <a:off x="4852739" y="3957300"/>
            <a:ext cx="473400" cy="473400"/>
            <a:chOff x="4852739" y="3576300"/>
            <a:chExt cx="473400" cy="473400"/>
          </a:xfrm>
        </p:grpSpPr>
        <p:sp>
          <p:nvSpPr>
            <p:cNvPr id="342" name="Google Shape;342;p44"/>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000000"/>
                </a:solidFill>
                <a:latin typeface="Lexend"/>
                <a:ea typeface="Lexend"/>
                <a:cs typeface="Lexend"/>
                <a:sym typeface="Lexend"/>
              </a:endParaRPr>
            </a:p>
          </p:txBody>
        </p:sp>
        <p:sp>
          <p:nvSpPr>
            <p:cNvPr id="343" name="Google Shape;343;p44"/>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 sz="600" i="0" u="none" strike="noStrike" cap="none">
                  <a:solidFill>
                    <a:schemeClr val="dk2"/>
                  </a:solidFill>
                  <a:latin typeface="Lexend"/>
                  <a:ea typeface="Lexend"/>
                  <a:cs typeface="Lexend"/>
                  <a:sym typeface="Lexend"/>
                </a:rPr>
                <a:t>4</a:t>
              </a:r>
              <a:endParaRPr sz="600" i="0" u="none" strike="noStrike" cap="none">
                <a:solidFill>
                  <a:schemeClr val="dk2"/>
                </a:solidFill>
                <a:latin typeface="Lexend"/>
                <a:ea typeface="Lexend"/>
                <a:cs typeface="Lexend"/>
                <a:sym typeface="Lexend"/>
              </a:endParaRPr>
            </a:p>
          </p:txBody>
        </p:sp>
      </p:grpSp>
      <p:grpSp>
        <p:nvGrpSpPr>
          <p:cNvPr id="344" name="Google Shape;344;p44"/>
          <p:cNvGrpSpPr/>
          <p:nvPr/>
        </p:nvGrpSpPr>
        <p:grpSpPr>
          <a:xfrm>
            <a:off x="2824664" y="3957300"/>
            <a:ext cx="473400" cy="473400"/>
            <a:chOff x="2824664" y="3576300"/>
            <a:chExt cx="473400" cy="473400"/>
          </a:xfrm>
        </p:grpSpPr>
        <p:sp>
          <p:nvSpPr>
            <p:cNvPr id="345" name="Google Shape;345;p44"/>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000000"/>
                </a:solidFill>
                <a:latin typeface="Lexend"/>
                <a:ea typeface="Lexend"/>
                <a:cs typeface="Lexend"/>
                <a:sym typeface="Lexend"/>
              </a:endParaRPr>
            </a:p>
          </p:txBody>
        </p:sp>
        <p:sp>
          <p:nvSpPr>
            <p:cNvPr id="346" name="Google Shape;346;p44"/>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 sz="600" i="0" u="none" strike="noStrike" cap="none">
                  <a:solidFill>
                    <a:schemeClr val="dk2"/>
                  </a:solidFill>
                  <a:latin typeface="Lexend"/>
                  <a:ea typeface="Lexend"/>
                  <a:cs typeface="Lexend"/>
                  <a:sym typeface="Lexend"/>
                </a:rPr>
                <a:t>2</a:t>
              </a:r>
              <a:endParaRPr sz="600" i="0" u="none" strike="noStrike" cap="none">
                <a:solidFill>
                  <a:schemeClr val="dk2"/>
                </a:solidFill>
                <a:latin typeface="Lexend"/>
                <a:ea typeface="Lexend"/>
                <a:cs typeface="Lexend"/>
                <a:sym typeface="Lexend"/>
              </a:endParaRPr>
            </a:p>
          </p:txBody>
        </p:sp>
      </p:grpSp>
      <p:sp>
        <p:nvSpPr>
          <p:cNvPr id="347" name="Google Shape;347;p44"/>
          <p:cNvSpPr txBox="1"/>
          <p:nvPr/>
        </p:nvSpPr>
        <p:spPr>
          <a:xfrm>
            <a:off x="1379850" y="1537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a:solidFill>
                  <a:schemeClr val="dk2"/>
                </a:solidFill>
                <a:latin typeface="Lexend"/>
                <a:ea typeface="Lexend"/>
                <a:cs typeface="Lexend"/>
                <a:sym typeface="Lexend"/>
              </a:rPr>
              <a:t>Tích hợp các dịch vụ đám mây</a:t>
            </a:r>
            <a:endParaRPr sz="900" i="0" u="none" strike="noStrike" cap="none">
              <a:solidFill>
                <a:schemeClr val="dk2"/>
              </a:solidFill>
              <a:latin typeface="Lexend"/>
              <a:ea typeface="Lexend"/>
              <a:cs typeface="Lexend"/>
              <a:sym typeface="Lexend"/>
            </a:endParaRPr>
          </a:p>
        </p:txBody>
      </p:sp>
      <p:sp>
        <p:nvSpPr>
          <p:cNvPr id="348" name="Google Shape;348;p44"/>
          <p:cNvSpPr txBox="1"/>
          <p:nvPr/>
        </p:nvSpPr>
        <p:spPr>
          <a:xfrm>
            <a:off x="3377205" y="1537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a:solidFill>
                  <a:schemeClr val="dk2"/>
                </a:solidFill>
                <a:latin typeface="Lexend"/>
                <a:ea typeface="Lexend"/>
                <a:cs typeface="Lexend"/>
                <a:sym typeface="Lexend"/>
              </a:rPr>
              <a:t>Tích hợp với AI</a:t>
            </a:r>
            <a:endParaRPr sz="900" i="0" u="none" strike="noStrike" cap="none">
              <a:solidFill>
                <a:schemeClr val="dk2"/>
              </a:solidFill>
              <a:latin typeface="Lexend"/>
              <a:ea typeface="Lexend"/>
              <a:cs typeface="Lexend"/>
              <a:sym typeface="Lexend"/>
            </a:endParaRPr>
          </a:p>
        </p:txBody>
      </p:sp>
      <p:sp>
        <p:nvSpPr>
          <p:cNvPr id="349" name="Google Shape;349;p44"/>
          <p:cNvSpPr txBox="1"/>
          <p:nvPr/>
        </p:nvSpPr>
        <p:spPr>
          <a:xfrm>
            <a:off x="5436010" y="1537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a:solidFill>
                  <a:schemeClr val="dk2"/>
                </a:solidFill>
                <a:latin typeface="Lexend"/>
                <a:ea typeface="Lexend"/>
                <a:cs typeface="Lexend"/>
                <a:sym typeface="Lexend"/>
              </a:rPr>
              <a:t>Khả năng tương thích với nhiều nhãn hiệu</a:t>
            </a:r>
            <a:endParaRPr sz="900" i="0" u="none" strike="noStrike" cap="none">
              <a:solidFill>
                <a:schemeClr val="dk2"/>
              </a:solidFill>
              <a:latin typeface="Lexend"/>
              <a:ea typeface="Lexend"/>
              <a:cs typeface="Lexend"/>
              <a:sym typeface="Lexend"/>
            </a:endParaRPr>
          </a:p>
        </p:txBody>
      </p:sp>
      <p:sp>
        <p:nvSpPr>
          <p:cNvPr id="350" name="Google Shape;350;p44"/>
          <p:cNvSpPr txBox="1"/>
          <p:nvPr/>
        </p:nvSpPr>
        <p:spPr>
          <a:xfrm>
            <a:off x="2418175" y="4444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a:solidFill>
                  <a:schemeClr val="dk2"/>
                </a:solidFill>
                <a:latin typeface="Lexend"/>
                <a:ea typeface="Lexend"/>
                <a:cs typeface="Lexend"/>
                <a:sym typeface="Lexend"/>
              </a:rPr>
              <a:t>Cải thiện giao diện người dùng</a:t>
            </a:r>
            <a:endParaRPr sz="900" i="0" u="none" strike="noStrike" cap="none">
              <a:solidFill>
                <a:schemeClr val="dk2"/>
              </a:solidFill>
              <a:latin typeface="Lexend"/>
              <a:ea typeface="Lexend"/>
              <a:cs typeface="Lexend"/>
              <a:sym typeface="Lexend"/>
            </a:endParaRPr>
          </a:p>
        </p:txBody>
      </p:sp>
      <p:sp>
        <p:nvSpPr>
          <p:cNvPr id="351" name="Google Shape;351;p44"/>
          <p:cNvSpPr txBox="1"/>
          <p:nvPr/>
        </p:nvSpPr>
        <p:spPr>
          <a:xfrm>
            <a:off x="4446255" y="4444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a:solidFill>
                  <a:schemeClr val="dk2"/>
                </a:solidFill>
                <a:latin typeface="Lexend"/>
                <a:ea typeface="Lexend"/>
                <a:cs typeface="Lexend"/>
                <a:sym typeface="Lexend"/>
              </a:rPr>
              <a:t>Cải thiện các tính năng bảo mật và quyền riêng tư</a:t>
            </a:r>
            <a:endParaRPr sz="900" i="0" u="none" strike="noStrike" cap="none">
              <a:solidFill>
                <a:schemeClr val="dk2"/>
              </a:solidFill>
              <a:latin typeface="Lexend"/>
              <a:ea typeface="Lexend"/>
              <a:cs typeface="Lexend"/>
              <a:sym typeface="Lexend"/>
            </a:endParaRPr>
          </a:p>
        </p:txBody>
      </p:sp>
      <p:sp>
        <p:nvSpPr>
          <p:cNvPr id="352" name="Google Shape;352;p44"/>
          <p:cNvSpPr txBox="1"/>
          <p:nvPr/>
        </p:nvSpPr>
        <p:spPr>
          <a:xfrm>
            <a:off x="6474335" y="4444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a:solidFill>
                  <a:schemeClr val="dk2"/>
                </a:solidFill>
                <a:latin typeface="Lexend"/>
                <a:ea typeface="Lexend"/>
                <a:cs typeface="Lexend"/>
                <a:sym typeface="Lexend"/>
              </a:rPr>
              <a:t>Cung cấp các bản cập nhật</a:t>
            </a:r>
            <a:endParaRPr sz="900" i="0" u="none" strike="noStrike" cap="none">
              <a:solidFill>
                <a:schemeClr val="dk2"/>
              </a:solidFill>
              <a:latin typeface="Lexend"/>
              <a:ea typeface="Lexend"/>
              <a:cs typeface="Lexend"/>
              <a:sym typeface="Lexend"/>
            </a:endParaRPr>
          </a:p>
        </p:txBody>
      </p:sp>
      <p:grpSp>
        <p:nvGrpSpPr>
          <p:cNvPr id="353" name="Google Shape;353;p44"/>
          <p:cNvGrpSpPr/>
          <p:nvPr/>
        </p:nvGrpSpPr>
        <p:grpSpPr>
          <a:xfrm>
            <a:off x="7901289" y="2084401"/>
            <a:ext cx="473400" cy="473400"/>
            <a:chOff x="5842489" y="1703401"/>
            <a:chExt cx="473400" cy="473400"/>
          </a:xfrm>
        </p:grpSpPr>
        <p:sp>
          <p:nvSpPr>
            <p:cNvPr id="354" name="Google Shape;354;p44"/>
            <p:cNvSpPr/>
            <p:nvPr/>
          </p:nvSpPr>
          <p:spPr>
            <a:xfrm rot="8100000">
              <a:off x="5911817" y="1772729"/>
              <a:ext cx="334744" cy="334744"/>
            </a:xfrm>
            <a:prstGeom prst="teardrop">
              <a:avLst>
                <a:gd name="adj" fmla="val 100000"/>
              </a:avLst>
            </a:prstGeom>
            <a:solidFill>
              <a:srgbClr val="FFFF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rgbClr val="000000"/>
                </a:solidFill>
                <a:latin typeface="Lexend"/>
                <a:ea typeface="Lexend"/>
                <a:cs typeface="Lexend"/>
                <a:sym typeface="Lexend"/>
              </a:endParaRPr>
            </a:p>
          </p:txBody>
        </p:sp>
        <p:sp>
          <p:nvSpPr>
            <p:cNvPr id="355" name="Google Shape;355;p44"/>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600"/>
                <a:buFont typeface="Arial"/>
                <a:buNone/>
              </a:pPr>
              <a:r>
                <a:rPr lang="en" sz="600">
                  <a:solidFill>
                    <a:schemeClr val="dk2"/>
                  </a:solidFill>
                  <a:latin typeface="Lexend"/>
                  <a:ea typeface="Lexend"/>
                  <a:cs typeface="Lexend"/>
                  <a:sym typeface="Lexend"/>
                </a:rPr>
                <a:t>7</a:t>
              </a:r>
              <a:endParaRPr sz="600">
                <a:solidFill>
                  <a:schemeClr val="dk2"/>
                </a:solidFill>
                <a:latin typeface="Lexend"/>
                <a:ea typeface="Lexend"/>
                <a:cs typeface="Lexend"/>
                <a:sym typeface="Lexend"/>
              </a:endParaRPr>
            </a:p>
          </p:txBody>
        </p:sp>
      </p:grpSp>
      <p:sp>
        <p:nvSpPr>
          <p:cNvPr id="356" name="Google Shape;356;p44"/>
          <p:cNvSpPr txBox="1"/>
          <p:nvPr/>
        </p:nvSpPr>
        <p:spPr>
          <a:xfrm>
            <a:off x="7494810" y="1537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a:solidFill>
                  <a:schemeClr val="dk2"/>
                </a:solidFill>
                <a:latin typeface="Lexend"/>
                <a:ea typeface="Lexend"/>
                <a:cs typeface="Lexend"/>
                <a:sym typeface="Lexend"/>
              </a:rPr>
              <a:t>Triển khai các công cụ phân tích</a:t>
            </a:r>
            <a:endParaRPr sz="900" i="0" u="none" strike="noStrike" cap="none">
              <a:solidFill>
                <a:schemeClr val="dk2"/>
              </a:solidFill>
              <a:latin typeface="Lexend"/>
              <a:ea typeface="Lexend"/>
              <a:cs typeface="Lexend"/>
              <a:sym typeface="Lexen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61" name="Google Shape;361;p45"/>
          <p:cNvPicPr preferRelativeResize="0"/>
          <p:nvPr/>
        </p:nvPicPr>
        <p:blipFill rotWithShape="1">
          <a:blip r:embed="rId3">
            <a:alphaModFix/>
          </a:blip>
          <a:srcRect l="7844" t="1560" r="51020" b="-1560"/>
          <a:stretch/>
        </p:blipFill>
        <p:spPr>
          <a:xfrm>
            <a:off x="5797375" y="551975"/>
            <a:ext cx="2595299" cy="4070900"/>
          </a:xfrm>
          <a:prstGeom prst="rect">
            <a:avLst/>
          </a:prstGeom>
          <a:noFill/>
          <a:ln>
            <a:noFill/>
          </a:ln>
        </p:spPr>
      </p:pic>
      <p:sp>
        <p:nvSpPr>
          <p:cNvPr id="362" name="Google Shape;362;p45"/>
          <p:cNvSpPr txBox="1">
            <a:spLocks noGrp="1"/>
          </p:cNvSpPr>
          <p:nvPr>
            <p:ph type="ctrTitle" idx="4294967295"/>
          </p:nvPr>
        </p:nvSpPr>
        <p:spPr>
          <a:xfrm>
            <a:off x="1352175" y="994350"/>
            <a:ext cx="3622200" cy="737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bril Fatface"/>
              <a:buNone/>
            </a:pPr>
            <a:r>
              <a:rPr lang="en" sz="3600" b="0" i="0" u="none" strike="noStrike" cap="none">
                <a:solidFill>
                  <a:srgbClr val="000000"/>
                </a:solidFill>
                <a:latin typeface="Abril Fatface"/>
                <a:ea typeface="Abril Fatface"/>
                <a:cs typeface="Abril Fatface"/>
                <a:sym typeface="Abril Fatface"/>
              </a:rPr>
              <a:t>Thanks!</a:t>
            </a:r>
            <a:endParaRPr sz="3600" b="0" i="0" u="none" strike="noStrike" cap="none">
              <a:solidFill>
                <a:srgbClr val="000000"/>
              </a:solidFill>
              <a:latin typeface="Abril Fatface"/>
              <a:ea typeface="Abril Fatface"/>
              <a:cs typeface="Abril Fatface"/>
              <a:sym typeface="Abril Fatface"/>
            </a:endParaRPr>
          </a:p>
        </p:txBody>
      </p:sp>
      <p:sp>
        <p:nvSpPr>
          <p:cNvPr id="363" name="Google Shape;363;p45"/>
          <p:cNvSpPr txBox="1">
            <a:spLocks noGrp="1"/>
          </p:cNvSpPr>
          <p:nvPr>
            <p:ph type="subTitle" idx="4294967295"/>
          </p:nvPr>
        </p:nvSpPr>
        <p:spPr>
          <a:xfrm>
            <a:off x="1352175" y="1732048"/>
            <a:ext cx="3622200" cy="2093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C0CAFC"/>
              </a:buClr>
              <a:buSzPts val="2200"/>
              <a:buFont typeface="Raleway"/>
              <a:buNone/>
            </a:pPr>
            <a:r>
              <a:rPr lang="en" sz="1800" b="1"/>
              <a:t>Cảm ơn thầy cô và các bạn đã lắng nghe !</a:t>
            </a:r>
            <a:endParaRPr sz="1800" b="0" i="0" u="none" strike="noStrike" cap="none">
              <a:solidFill>
                <a:srgbClr val="000000"/>
              </a:solidFill>
              <a:latin typeface="Raleway"/>
              <a:ea typeface="Raleway"/>
              <a:cs typeface="Raleway"/>
              <a:sym typeface="Raleway"/>
            </a:endParaRPr>
          </a:p>
          <a:p>
            <a:pPr marL="0" marR="0" lvl="0" indent="0" algn="l" rtl="0">
              <a:lnSpc>
                <a:spcPct val="100000"/>
              </a:lnSpc>
              <a:spcBef>
                <a:spcPts val="600"/>
              </a:spcBef>
              <a:spcAft>
                <a:spcPts val="0"/>
              </a:spcAft>
              <a:buClr>
                <a:schemeClr val="dk1"/>
              </a:buClr>
              <a:buSzPts val="1100"/>
              <a:buFont typeface="Arial"/>
              <a:buNone/>
            </a:pPr>
            <a:endParaRPr sz="1800"/>
          </a:p>
          <a:p>
            <a:pPr marL="0" marR="0" lvl="0" indent="0" algn="l" rtl="0">
              <a:lnSpc>
                <a:spcPct val="100000"/>
              </a:lnSpc>
              <a:spcBef>
                <a:spcPts val="600"/>
              </a:spcBef>
              <a:spcAft>
                <a:spcPts val="0"/>
              </a:spcAft>
              <a:buClr>
                <a:schemeClr val="dk1"/>
              </a:buClr>
              <a:buSzPts val="1100"/>
              <a:buFont typeface="Arial"/>
              <a:buNone/>
            </a:pPr>
            <a:r>
              <a:rPr lang="en" sz="1800"/>
              <a:t>Any question ?</a:t>
            </a:r>
            <a:endParaRPr sz="1800"/>
          </a:p>
          <a:p>
            <a:pPr marL="0" marR="0" lvl="0" indent="0" algn="l" rtl="0">
              <a:lnSpc>
                <a:spcPct val="100000"/>
              </a:lnSpc>
              <a:spcBef>
                <a:spcPts val="600"/>
              </a:spcBef>
              <a:spcAft>
                <a:spcPts val="0"/>
              </a:spcAft>
              <a:buClr>
                <a:schemeClr val="dk1"/>
              </a:buClr>
              <a:buSzPts val="1100"/>
              <a:buFont typeface="Arial"/>
              <a:buNone/>
            </a:pPr>
            <a:endParaRPr sz="1800"/>
          </a:p>
        </p:txBody>
      </p:sp>
      <p:grpSp>
        <p:nvGrpSpPr>
          <p:cNvPr id="364" name="Google Shape;364;p45"/>
          <p:cNvGrpSpPr/>
          <p:nvPr/>
        </p:nvGrpSpPr>
        <p:grpSpPr>
          <a:xfrm>
            <a:off x="3901482" y="3046589"/>
            <a:ext cx="1442745" cy="1092486"/>
            <a:chOff x="1233350" y="1619250"/>
            <a:chExt cx="466500" cy="456725"/>
          </a:xfrm>
        </p:grpSpPr>
        <p:sp>
          <p:nvSpPr>
            <p:cNvPr id="365" name="Google Shape;365;p45"/>
            <p:cNvSpPr/>
            <p:nvPr/>
          </p:nvSpPr>
          <p:spPr>
            <a:xfrm>
              <a:off x="1233350" y="1619250"/>
              <a:ext cx="466500" cy="456725"/>
            </a:xfrm>
            <a:custGeom>
              <a:avLst/>
              <a:gdLst/>
              <a:ahLst/>
              <a:cxnLst/>
              <a:rect l="l" t="t" r="r" b="b"/>
              <a:pathLst>
                <a:path w="18660" h="18269" extrusionOk="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45"/>
            <p:cNvSpPr/>
            <p:nvPr/>
          </p:nvSpPr>
          <p:spPr>
            <a:xfrm>
              <a:off x="1382325" y="1792025"/>
              <a:ext cx="168550" cy="12250"/>
            </a:xfrm>
            <a:custGeom>
              <a:avLst/>
              <a:gdLst/>
              <a:ahLst/>
              <a:cxnLst/>
              <a:rect l="l" t="t" r="r" b="b"/>
              <a:pathLst>
                <a:path w="6742" h="490" extrusionOk="0">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45"/>
            <p:cNvSpPr/>
            <p:nvPr/>
          </p:nvSpPr>
          <p:spPr>
            <a:xfrm>
              <a:off x="1382325" y="1825000"/>
              <a:ext cx="168550" cy="12250"/>
            </a:xfrm>
            <a:custGeom>
              <a:avLst/>
              <a:gdLst/>
              <a:ahLst/>
              <a:cxnLst/>
              <a:rect l="l" t="t" r="r" b="b"/>
              <a:pathLst>
                <a:path w="6742" h="490" extrusionOk="0">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45"/>
            <p:cNvSpPr/>
            <p:nvPr/>
          </p:nvSpPr>
          <p:spPr>
            <a:xfrm>
              <a:off x="1382325" y="1858575"/>
              <a:ext cx="70850" cy="12250"/>
            </a:xfrm>
            <a:custGeom>
              <a:avLst/>
              <a:gdLst/>
              <a:ahLst/>
              <a:cxnLst/>
              <a:rect l="l" t="t" r="r" b="b"/>
              <a:pathLst>
                <a:path w="2834" h="490" extrusionOk="0">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9" name="Google Shape;369;p45"/>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73"/>
        <p:cNvGrpSpPr/>
        <p:nvPr/>
      </p:nvGrpSpPr>
      <p:grpSpPr>
        <a:xfrm>
          <a:off x="0" y="0"/>
          <a:ext cx="0" cy="0"/>
          <a:chOff x="0" y="0"/>
          <a:chExt cx="0" cy="0"/>
        </a:xfrm>
      </p:grpSpPr>
      <p:sp>
        <p:nvSpPr>
          <p:cNvPr id="374" name="Google Shape;374;p46"/>
          <p:cNvSpPr txBox="1">
            <a:spLocks noGrp="1"/>
          </p:cNvSpPr>
          <p:nvPr>
            <p:ph type="sldNum" idx="12"/>
          </p:nvPr>
        </p:nvSpPr>
        <p:spPr>
          <a:xfrm>
            <a:off x="8536449"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34</a:t>
            </a:fld>
            <a:endParaRPr/>
          </a:p>
        </p:txBody>
      </p:sp>
      <p:sp>
        <p:nvSpPr>
          <p:cNvPr id="375" name="Google Shape;375;p46"/>
          <p:cNvSpPr txBox="1"/>
          <p:nvPr/>
        </p:nvSpPr>
        <p:spPr>
          <a:xfrm>
            <a:off x="406350" y="2254200"/>
            <a:ext cx="8331300" cy="63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latin typeface="League Spartan"/>
                <a:ea typeface="League Spartan"/>
                <a:cs typeface="League Spartan"/>
                <a:sym typeface="League Spartan"/>
              </a:rPr>
              <a:t>Have a nice day 🙂</a:t>
            </a:r>
            <a:endParaRPr sz="2400" b="1">
              <a:latin typeface="League Spartan"/>
              <a:ea typeface="League Spartan"/>
              <a:cs typeface="League Spartan"/>
              <a:sym typeface="League Spart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1"/>
        <p:cNvGrpSpPr/>
        <p:nvPr/>
      </p:nvGrpSpPr>
      <p:grpSpPr>
        <a:xfrm>
          <a:off x="0" y="0"/>
          <a:ext cx="0" cy="0"/>
          <a:chOff x="0" y="0"/>
          <a:chExt cx="0" cy="0"/>
        </a:xfrm>
      </p:grpSpPr>
      <p:sp>
        <p:nvSpPr>
          <p:cNvPr id="102" name="Google Shape;102;p16"/>
          <p:cNvSpPr txBox="1">
            <a:spLocks noGrp="1"/>
          </p:cNvSpPr>
          <p:nvPr>
            <p:ph type="sldNum" idx="12"/>
          </p:nvPr>
        </p:nvSpPr>
        <p:spPr>
          <a:xfrm>
            <a:off x="8536449"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
              <a:t>4</a:t>
            </a:fld>
            <a:endParaRPr/>
          </a:p>
        </p:txBody>
      </p:sp>
      <p:grpSp>
        <p:nvGrpSpPr>
          <p:cNvPr id="103" name="Google Shape;103;p16"/>
          <p:cNvGrpSpPr/>
          <p:nvPr/>
        </p:nvGrpSpPr>
        <p:grpSpPr>
          <a:xfrm>
            <a:off x="772918" y="1879650"/>
            <a:ext cx="7598146" cy="1175700"/>
            <a:chOff x="4253" y="2317800"/>
            <a:chExt cx="8331300" cy="1175700"/>
          </a:xfrm>
        </p:grpSpPr>
        <p:sp>
          <p:nvSpPr>
            <p:cNvPr id="104" name="Google Shape;104;p16"/>
            <p:cNvSpPr txBox="1"/>
            <p:nvPr/>
          </p:nvSpPr>
          <p:spPr>
            <a:xfrm>
              <a:off x="284763" y="3194100"/>
              <a:ext cx="7770300" cy="29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Inter"/>
                  <a:ea typeface="Inter"/>
                  <a:cs typeface="Inter"/>
                  <a:sym typeface="Inter"/>
                </a:rPr>
                <a:t>Bài thuyết trình này thảo luận về việc phát triển phần mềm quản lý kho máy ảnh bằng cách sử dụng các nguyên tắc lập trình hướng đối tượng.</a:t>
              </a:r>
              <a:endParaRPr>
                <a:latin typeface="Inter"/>
                <a:ea typeface="Inter"/>
                <a:cs typeface="Inter"/>
                <a:sym typeface="Inter"/>
              </a:endParaRPr>
            </a:p>
          </p:txBody>
        </p:sp>
        <p:sp>
          <p:nvSpPr>
            <p:cNvPr id="105" name="Google Shape;105;p16"/>
            <p:cNvSpPr txBox="1"/>
            <p:nvPr/>
          </p:nvSpPr>
          <p:spPr>
            <a:xfrm>
              <a:off x="4253" y="2317800"/>
              <a:ext cx="8331300" cy="50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latin typeface="League Spartan"/>
                  <a:ea typeface="League Spartan"/>
                  <a:cs typeface="League Spartan"/>
                  <a:sym typeface="League Spartan"/>
                </a:rPr>
                <a:t>Xây dựng phần mềm quản lý kho máy ảnh</a:t>
              </a:r>
              <a:endParaRPr sz="2400" b="1">
                <a:latin typeface="League Spartan"/>
                <a:ea typeface="League Spartan"/>
                <a:cs typeface="League Spartan"/>
                <a:sym typeface="League Spartan"/>
              </a:endParaRPr>
            </a:p>
            <a:p>
              <a:pPr marL="0" lvl="0" indent="0" algn="ctr" rtl="0">
                <a:spcBef>
                  <a:spcPts val="0"/>
                </a:spcBef>
                <a:spcAft>
                  <a:spcPts val="0"/>
                </a:spcAft>
                <a:buNone/>
              </a:pPr>
              <a:endParaRPr sz="2400" b="1">
                <a:latin typeface="League Spartan"/>
                <a:ea typeface="League Spartan"/>
                <a:cs typeface="League Spartan"/>
                <a:sym typeface="League Spartan"/>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subTitle" idx="4294967295"/>
          </p:nvPr>
        </p:nvSpPr>
        <p:spPr>
          <a:xfrm>
            <a:off x="1352175" y="1732048"/>
            <a:ext cx="3622200" cy="2093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C0CAFC"/>
              </a:buClr>
              <a:buSzPts val="2200"/>
              <a:buFont typeface="Raleway"/>
              <a:buNone/>
            </a:pPr>
            <a:r>
              <a:rPr lang="en">
                <a:latin typeface="Lexend"/>
                <a:ea typeface="Lexend"/>
                <a:cs typeface="Lexend"/>
                <a:sym typeface="Lexend"/>
              </a:rPr>
              <a:t>1. Giới thiệu</a:t>
            </a:r>
            <a:endParaRPr>
              <a:latin typeface="Lexend"/>
              <a:ea typeface="Lexend"/>
              <a:cs typeface="Lexend"/>
              <a:sym typeface="Lexend"/>
            </a:endParaRPr>
          </a:p>
          <a:p>
            <a:pPr marL="0" marR="0" lvl="0" indent="0" algn="l" rtl="0">
              <a:lnSpc>
                <a:spcPct val="100000"/>
              </a:lnSpc>
              <a:spcBef>
                <a:spcPts val="600"/>
              </a:spcBef>
              <a:spcAft>
                <a:spcPts val="0"/>
              </a:spcAft>
              <a:buClr>
                <a:srgbClr val="C0CAFC"/>
              </a:buClr>
              <a:buSzPts val="2200"/>
              <a:buFont typeface="Raleway"/>
              <a:buNone/>
            </a:pPr>
            <a:r>
              <a:rPr lang="en">
                <a:latin typeface="Lexend"/>
                <a:ea typeface="Lexend"/>
                <a:cs typeface="Lexend"/>
                <a:sym typeface="Lexend"/>
              </a:rPr>
              <a:t>2. Phân tích</a:t>
            </a:r>
            <a:endParaRPr>
              <a:latin typeface="Lexend"/>
              <a:ea typeface="Lexend"/>
              <a:cs typeface="Lexend"/>
              <a:sym typeface="Lexend"/>
            </a:endParaRPr>
          </a:p>
          <a:p>
            <a:pPr marL="0" marR="0" lvl="0" indent="0" algn="l" rtl="0">
              <a:lnSpc>
                <a:spcPct val="100000"/>
              </a:lnSpc>
              <a:spcBef>
                <a:spcPts val="600"/>
              </a:spcBef>
              <a:spcAft>
                <a:spcPts val="0"/>
              </a:spcAft>
              <a:buClr>
                <a:srgbClr val="C0CAFC"/>
              </a:buClr>
              <a:buSzPts val="2200"/>
              <a:buFont typeface="Raleway"/>
              <a:buNone/>
            </a:pPr>
            <a:r>
              <a:rPr lang="en">
                <a:latin typeface="Lexend"/>
                <a:ea typeface="Lexend"/>
                <a:cs typeface="Lexend"/>
                <a:sym typeface="Lexend"/>
              </a:rPr>
              <a:t>3. Mô tả và cài đặt</a:t>
            </a:r>
            <a:endParaRPr>
              <a:latin typeface="Lexend"/>
              <a:ea typeface="Lexend"/>
              <a:cs typeface="Lexend"/>
              <a:sym typeface="Lexend"/>
            </a:endParaRPr>
          </a:p>
          <a:p>
            <a:pPr marL="0" marR="0" lvl="0" indent="0" algn="l" rtl="0">
              <a:lnSpc>
                <a:spcPct val="100000"/>
              </a:lnSpc>
              <a:spcBef>
                <a:spcPts val="600"/>
              </a:spcBef>
              <a:spcAft>
                <a:spcPts val="0"/>
              </a:spcAft>
              <a:buClr>
                <a:srgbClr val="C0CAFC"/>
              </a:buClr>
              <a:buSzPts val="2200"/>
              <a:buFont typeface="Raleway"/>
              <a:buNone/>
            </a:pPr>
            <a:r>
              <a:rPr lang="en">
                <a:latin typeface="Lexend"/>
                <a:ea typeface="Lexend"/>
                <a:cs typeface="Lexend"/>
                <a:sym typeface="Lexend"/>
              </a:rPr>
              <a:t>4. Kết quả</a:t>
            </a:r>
            <a:endParaRPr>
              <a:latin typeface="Lexend"/>
              <a:ea typeface="Lexend"/>
              <a:cs typeface="Lexend"/>
              <a:sym typeface="Lexend"/>
            </a:endParaRPr>
          </a:p>
          <a:p>
            <a:pPr marL="0" marR="0" lvl="0" indent="0" algn="l" rtl="0">
              <a:lnSpc>
                <a:spcPct val="100000"/>
              </a:lnSpc>
              <a:spcBef>
                <a:spcPts val="600"/>
              </a:spcBef>
              <a:spcAft>
                <a:spcPts val="0"/>
              </a:spcAft>
              <a:buClr>
                <a:srgbClr val="C0CAFC"/>
              </a:buClr>
              <a:buSzPts val="2200"/>
              <a:buFont typeface="Raleway"/>
              <a:buNone/>
            </a:pPr>
            <a:r>
              <a:rPr lang="en">
                <a:latin typeface="Lexend"/>
                <a:ea typeface="Lexend"/>
                <a:cs typeface="Lexend"/>
                <a:sym typeface="Lexend"/>
              </a:rPr>
              <a:t>5. Kết luận và định hướng</a:t>
            </a:r>
            <a:endParaRPr>
              <a:latin typeface="Lexend"/>
              <a:ea typeface="Lexend"/>
              <a:cs typeface="Lexend"/>
              <a:sym typeface="Lexend"/>
            </a:endParaRPr>
          </a:p>
          <a:p>
            <a:pPr marL="0" marR="0" lvl="0" indent="0" algn="l" rtl="0">
              <a:lnSpc>
                <a:spcPct val="100000"/>
              </a:lnSpc>
              <a:spcBef>
                <a:spcPts val="600"/>
              </a:spcBef>
              <a:spcAft>
                <a:spcPts val="0"/>
              </a:spcAft>
              <a:buClr>
                <a:srgbClr val="C0CAFC"/>
              </a:buClr>
              <a:buSzPts val="2200"/>
              <a:buFont typeface="Raleway"/>
              <a:buNone/>
            </a:pPr>
            <a:endParaRPr sz="1800" b="1" i="0" u="none" strike="noStrike" cap="none">
              <a:solidFill>
                <a:srgbClr val="000000"/>
              </a:solidFill>
              <a:latin typeface="Raleway"/>
              <a:ea typeface="Raleway"/>
              <a:cs typeface="Raleway"/>
              <a:sym typeface="Raleway"/>
            </a:endParaRPr>
          </a:p>
        </p:txBody>
      </p:sp>
      <p:pic>
        <p:nvPicPr>
          <p:cNvPr id="111" name="Google Shape;111;p17" descr="photo-1434030216411-0b793f4b4173.jpg"/>
          <p:cNvPicPr preferRelativeResize="0"/>
          <p:nvPr/>
        </p:nvPicPr>
        <p:blipFill rotWithShape="1">
          <a:blip r:embed="rId3">
            <a:alphaModFix/>
          </a:blip>
          <a:srcRect l="15229" r="15228"/>
          <a:stretch/>
        </p:blipFill>
        <p:spPr>
          <a:xfrm>
            <a:off x="5557550" y="542350"/>
            <a:ext cx="2822500" cy="4058800"/>
          </a:xfrm>
          <a:prstGeom prst="rect">
            <a:avLst/>
          </a:prstGeom>
          <a:noFill/>
          <a:ln>
            <a:noFill/>
          </a:ln>
        </p:spPr>
      </p:pic>
      <p:sp>
        <p:nvSpPr>
          <p:cNvPr id="112" name="Google Shape;112;p17"/>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5</a:t>
            </a:fld>
            <a:endParaRPr/>
          </a:p>
        </p:txBody>
      </p:sp>
      <p:sp>
        <p:nvSpPr>
          <p:cNvPr id="113" name="Google Shape;113;p17"/>
          <p:cNvSpPr txBox="1"/>
          <p:nvPr/>
        </p:nvSpPr>
        <p:spPr>
          <a:xfrm>
            <a:off x="1119850" y="817275"/>
            <a:ext cx="39585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b="1">
                <a:latin typeface="Lexend"/>
                <a:ea typeface="Lexend"/>
                <a:cs typeface="Lexend"/>
                <a:sym typeface="Lexend"/>
              </a:rPr>
              <a:t>Các phần:</a:t>
            </a:r>
            <a:endParaRPr sz="1800" b="1">
              <a:latin typeface="Lexend"/>
              <a:ea typeface="Lexend"/>
              <a:cs typeface="Lexend"/>
              <a:sym typeface="Lexen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sz="4000">
                <a:latin typeface="Lexend SemiBold"/>
                <a:ea typeface="Lexend SemiBold"/>
                <a:cs typeface="Lexend SemiBold"/>
                <a:sym typeface="Lexend SemiBold"/>
              </a:rPr>
              <a:t>Lời nói đầu</a:t>
            </a:r>
            <a:endParaRPr sz="4000">
              <a:latin typeface="Lexend SemiBold"/>
              <a:ea typeface="Lexend SemiBold"/>
              <a:cs typeface="Lexend SemiBold"/>
              <a:sym typeface="Lexend SemiBold"/>
            </a:endParaRPr>
          </a:p>
        </p:txBody>
      </p:sp>
      <p:sp>
        <p:nvSpPr>
          <p:cNvPr id="119" name="Google Shape;119;p18"/>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6</a:t>
            </a:fld>
            <a:endParaRPr/>
          </a:p>
        </p:txBody>
      </p:sp>
      <p:sp>
        <p:nvSpPr>
          <p:cNvPr id="120" name="Google Shape;120;p18"/>
          <p:cNvSpPr txBox="1"/>
          <p:nvPr/>
        </p:nvSpPr>
        <p:spPr>
          <a:xfrm>
            <a:off x="3272700" y="1382200"/>
            <a:ext cx="5871300" cy="5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exend"/>
                <a:ea typeface="Lexend"/>
                <a:cs typeface="Lexend"/>
                <a:sym typeface="Lexend"/>
              </a:rPr>
              <a:t>- Sự phát triển của công nghệ đã làm cho nó trở nên thiết yếu trong cuộc sống hàng ngày của chúng ta.</a:t>
            </a:r>
            <a:endParaRPr>
              <a:solidFill>
                <a:schemeClr val="dk1"/>
              </a:solidFill>
              <a:latin typeface="Lexend"/>
              <a:ea typeface="Lexend"/>
              <a:cs typeface="Lexend"/>
              <a:sym typeface="Lexend"/>
            </a:endParaRPr>
          </a:p>
          <a:p>
            <a:pPr marL="0" lvl="0" indent="0" algn="l" rtl="0">
              <a:spcBef>
                <a:spcPts val="0"/>
              </a:spcBef>
              <a:spcAft>
                <a:spcPts val="0"/>
              </a:spcAft>
              <a:buNone/>
            </a:pPr>
            <a:endParaRPr>
              <a:solidFill>
                <a:schemeClr val="dk1"/>
              </a:solidFill>
              <a:latin typeface="Lexend"/>
              <a:ea typeface="Lexend"/>
              <a:cs typeface="Lexend"/>
              <a:sym typeface="Lexend"/>
            </a:endParaRPr>
          </a:p>
          <a:p>
            <a:pPr marL="0" lvl="0" indent="0" algn="l" rtl="0">
              <a:spcBef>
                <a:spcPts val="0"/>
              </a:spcBef>
              <a:spcAft>
                <a:spcPts val="0"/>
              </a:spcAft>
              <a:buNone/>
            </a:pPr>
            <a:r>
              <a:rPr lang="en">
                <a:solidFill>
                  <a:schemeClr val="dk1"/>
                </a:solidFill>
                <a:latin typeface="Lexend"/>
                <a:ea typeface="Lexend"/>
                <a:cs typeface="Lexend"/>
                <a:sym typeface="Lexend"/>
              </a:rPr>
              <a:t>- Dẫn đến tăng hiệu quả trong sản xuất, vận chuyển và quản lý.</a:t>
            </a:r>
            <a:endParaRPr>
              <a:solidFill>
                <a:schemeClr val="dk1"/>
              </a:solidFill>
              <a:latin typeface="Lexend"/>
              <a:ea typeface="Lexend"/>
              <a:cs typeface="Lexend"/>
              <a:sym typeface="Lexend"/>
            </a:endParaRPr>
          </a:p>
          <a:p>
            <a:pPr marL="0" lvl="0" indent="0" algn="l" rtl="0">
              <a:spcBef>
                <a:spcPts val="0"/>
              </a:spcBef>
              <a:spcAft>
                <a:spcPts val="0"/>
              </a:spcAft>
              <a:buNone/>
            </a:pPr>
            <a:endParaRPr>
              <a:solidFill>
                <a:schemeClr val="dk1"/>
              </a:solidFill>
              <a:latin typeface="Lexend"/>
              <a:ea typeface="Lexend"/>
              <a:cs typeface="Lexend"/>
              <a:sym typeface="Lexend"/>
            </a:endParaRPr>
          </a:p>
          <a:p>
            <a:pPr marL="0" lvl="0" indent="0" algn="l" rtl="0">
              <a:spcBef>
                <a:spcPts val="0"/>
              </a:spcBef>
              <a:spcAft>
                <a:spcPts val="0"/>
              </a:spcAft>
              <a:buNone/>
            </a:pPr>
            <a:r>
              <a:rPr lang="en">
                <a:solidFill>
                  <a:schemeClr val="dk1"/>
                </a:solidFill>
                <a:latin typeface="Lexend"/>
                <a:ea typeface="Lexend"/>
                <a:cs typeface="Lexend"/>
                <a:sym typeface="Lexend"/>
              </a:rPr>
              <a:t>- Tiện ích phần mềm là một khía cạnh sống còn của quản lý doanh nghiệp hiện đại.</a:t>
            </a:r>
            <a:endParaRPr>
              <a:solidFill>
                <a:schemeClr val="dk1"/>
              </a:solidFill>
              <a:latin typeface="Lexend"/>
              <a:ea typeface="Lexend"/>
              <a:cs typeface="Lexend"/>
              <a:sym typeface="Lexend"/>
            </a:endParaRPr>
          </a:p>
          <a:p>
            <a:pPr marL="0" lvl="0" indent="0" algn="l" rtl="0">
              <a:spcBef>
                <a:spcPts val="0"/>
              </a:spcBef>
              <a:spcAft>
                <a:spcPts val="0"/>
              </a:spcAft>
              <a:buNone/>
            </a:pPr>
            <a:endParaRPr>
              <a:solidFill>
                <a:schemeClr val="dk1"/>
              </a:solidFill>
              <a:latin typeface="Lexend"/>
              <a:ea typeface="Lexend"/>
              <a:cs typeface="Lexend"/>
              <a:sym typeface="Lexend"/>
            </a:endParaRPr>
          </a:p>
          <a:p>
            <a:pPr marL="0" lvl="0" indent="0" algn="l" rtl="0">
              <a:spcBef>
                <a:spcPts val="0"/>
              </a:spcBef>
              <a:spcAft>
                <a:spcPts val="0"/>
              </a:spcAft>
              <a:buNone/>
            </a:pPr>
            <a:r>
              <a:rPr lang="en">
                <a:solidFill>
                  <a:schemeClr val="dk1"/>
                </a:solidFill>
                <a:latin typeface="Lexend"/>
                <a:ea typeface="Lexend"/>
                <a:cs typeface="Lexend"/>
                <a:sym typeface="Lexend"/>
              </a:rPr>
              <a:t>- Quản lý hàng tồn kho là một nhiệm vụ quan trọng đối với bất kỳ doanh nghiệp nào.</a:t>
            </a:r>
            <a:endParaRPr>
              <a:solidFill>
                <a:schemeClr val="dk1"/>
              </a:solidFill>
              <a:latin typeface="Lexend"/>
              <a:ea typeface="Lexend"/>
              <a:cs typeface="Lexend"/>
              <a:sym typeface="Lexend"/>
            </a:endParaRPr>
          </a:p>
          <a:p>
            <a:pPr marL="0" lvl="0" indent="0" algn="l" rtl="0">
              <a:spcBef>
                <a:spcPts val="0"/>
              </a:spcBef>
              <a:spcAft>
                <a:spcPts val="0"/>
              </a:spcAft>
              <a:buNone/>
            </a:pPr>
            <a:endParaRPr>
              <a:solidFill>
                <a:schemeClr val="dk1"/>
              </a:solidFill>
              <a:latin typeface="Lexend"/>
              <a:ea typeface="Lexend"/>
              <a:cs typeface="Lexend"/>
              <a:sym typeface="Lexend"/>
            </a:endParaRPr>
          </a:p>
          <a:p>
            <a:pPr marL="0" marR="38100" lvl="0" indent="0" algn="l" rtl="0">
              <a:lnSpc>
                <a:spcPct val="128571"/>
              </a:lnSpc>
              <a:spcBef>
                <a:spcPts val="0"/>
              </a:spcBef>
              <a:spcAft>
                <a:spcPts val="0"/>
              </a:spcAft>
              <a:buNone/>
            </a:pPr>
            <a:r>
              <a:rPr lang="en">
                <a:solidFill>
                  <a:schemeClr val="dk1"/>
                </a:solidFill>
                <a:latin typeface="Lexend"/>
                <a:ea typeface="Lexend"/>
                <a:cs typeface="Lexend"/>
                <a:sym typeface="Lexend"/>
              </a:rPr>
              <a:t>- Lưu trữ hồ sơ thủ công có thể tốn thời gian và dễ bị sai sót.</a:t>
            </a:r>
            <a:endParaRPr>
              <a:solidFill>
                <a:schemeClr val="dk1"/>
              </a:solidFill>
              <a:latin typeface="Lexend"/>
              <a:ea typeface="Lexend"/>
              <a:cs typeface="Lexend"/>
              <a:sym typeface="Lexend"/>
            </a:endParaRPr>
          </a:p>
          <a:p>
            <a:pPr marL="0" lvl="0" indent="0" algn="l" rtl="0">
              <a:spcBef>
                <a:spcPts val="0"/>
              </a:spcBef>
              <a:spcAft>
                <a:spcPts val="0"/>
              </a:spcAft>
              <a:buNone/>
            </a:pPr>
            <a:endParaRPr sz="700">
              <a:solidFill>
                <a:schemeClr val="dk1"/>
              </a:solidFill>
              <a:latin typeface="Lexend"/>
              <a:ea typeface="Lexend"/>
              <a:cs typeface="Lexend"/>
              <a:sym typeface="Lexen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9"/>
          <p:cNvSpPr txBox="1">
            <a:spLocks noGrp="1"/>
          </p:cNvSpPr>
          <p:nvPr>
            <p:ph type="ctrTitle"/>
          </p:nvPr>
        </p:nvSpPr>
        <p:spPr>
          <a:xfrm>
            <a:off x="1351100" y="771900"/>
            <a:ext cx="5832600" cy="1159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5200"/>
              <a:buNone/>
            </a:pPr>
            <a:r>
              <a:rPr lang="en"/>
              <a:t>1.</a:t>
            </a:r>
            <a:endParaRPr b="1">
              <a:latin typeface="Lexend"/>
              <a:ea typeface="Lexend"/>
              <a:cs typeface="Lexend"/>
              <a:sym typeface="Lexend"/>
            </a:endParaRPr>
          </a:p>
          <a:p>
            <a:pPr marL="0" lvl="0" indent="0" algn="l" rtl="0">
              <a:lnSpc>
                <a:spcPct val="100000"/>
              </a:lnSpc>
              <a:spcBef>
                <a:spcPts val="0"/>
              </a:spcBef>
              <a:spcAft>
                <a:spcPts val="0"/>
              </a:spcAft>
              <a:buSzPts val="5200"/>
              <a:buNone/>
            </a:pPr>
            <a:r>
              <a:rPr lang="en" b="1">
                <a:latin typeface="Arial"/>
                <a:ea typeface="Arial"/>
                <a:cs typeface="Arial"/>
                <a:sym typeface="Arial"/>
              </a:rPr>
              <a:t>Giới thiệu</a:t>
            </a:r>
            <a:endParaRPr b="1">
              <a:latin typeface="Arial"/>
              <a:ea typeface="Arial"/>
              <a:cs typeface="Arial"/>
              <a:sym typeface="Arial"/>
            </a:endParaRPr>
          </a:p>
        </p:txBody>
      </p:sp>
      <p:sp>
        <p:nvSpPr>
          <p:cNvPr id="126" name="Google Shape;126;p19"/>
          <p:cNvSpPr txBox="1">
            <a:spLocks noGrp="1"/>
          </p:cNvSpPr>
          <p:nvPr>
            <p:ph type="subTitle" idx="1"/>
          </p:nvPr>
        </p:nvSpPr>
        <p:spPr>
          <a:xfrm>
            <a:off x="1351100" y="3324001"/>
            <a:ext cx="5832600" cy="78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
                <a:latin typeface="Lexend"/>
                <a:ea typeface="Lexend"/>
                <a:cs typeface="Lexend"/>
                <a:sym typeface="Lexend"/>
              </a:rPr>
              <a:t>Nắm bắt được cơ bản vấn đề quản lý kho máy ảnh</a:t>
            </a:r>
            <a:endParaRPr>
              <a:latin typeface="Lexend"/>
              <a:ea typeface="Lexend"/>
              <a:cs typeface="Lexend"/>
              <a:sym typeface="Lexend"/>
            </a:endParaRPr>
          </a:p>
        </p:txBody>
      </p:sp>
      <p:sp>
        <p:nvSpPr>
          <p:cNvPr id="127" name="Google Shape;127;p19"/>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0"/>
          <p:cNvSpPr txBox="1">
            <a:spLocks noGrp="1"/>
          </p:cNvSpPr>
          <p:nvPr>
            <p:ph type="body" idx="1"/>
          </p:nvPr>
        </p:nvSpPr>
        <p:spPr>
          <a:xfrm>
            <a:off x="1910425" y="1051950"/>
            <a:ext cx="5321400" cy="81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3400"/>
              <a:buNone/>
            </a:pPr>
            <a:r>
              <a:rPr lang="en" sz="1200">
                <a:solidFill>
                  <a:schemeClr val="dk1"/>
                </a:solidFill>
                <a:latin typeface="Lexend"/>
                <a:ea typeface="Lexend"/>
                <a:cs typeface="Lexend"/>
                <a:sym typeface="Lexend"/>
              </a:rPr>
              <a:t>Với phần mềm quản lý kho máy ảnh, người dùng có thể dễ dàng tra cứu thông tin về máy ảnh, kiểm tra số lượng, tình trạng sử dụng và lịch sử thuê máy ảnh. Điều này giúp người quản lý tiết kiệm được thời gian, tối ưu hóa quy trình làm việc và đảm bảo tính minh bạch trong quản lý kho máy ảnh.</a:t>
            </a:r>
            <a:endParaRPr sz="1200">
              <a:solidFill>
                <a:schemeClr val="dk1"/>
              </a:solidFill>
              <a:latin typeface="Lexend"/>
              <a:ea typeface="Lexend"/>
              <a:cs typeface="Lexend"/>
              <a:sym typeface="Lexend"/>
            </a:endParaRPr>
          </a:p>
          <a:p>
            <a:pPr marL="0" lvl="0" indent="0" algn="l" rtl="0">
              <a:lnSpc>
                <a:spcPct val="115000"/>
              </a:lnSpc>
              <a:spcBef>
                <a:spcPts val="1200"/>
              </a:spcBef>
              <a:spcAft>
                <a:spcPts val="0"/>
              </a:spcAft>
              <a:buClr>
                <a:schemeClr val="dk1"/>
              </a:buClr>
              <a:buSzPts val="1100"/>
              <a:buFont typeface="Arial"/>
              <a:buNone/>
            </a:pPr>
            <a:r>
              <a:rPr lang="en" sz="1200">
                <a:solidFill>
                  <a:schemeClr val="dk1"/>
                </a:solidFill>
                <a:latin typeface="Lexend"/>
                <a:ea typeface="Lexend"/>
                <a:cs typeface="Lexend"/>
                <a:sym typeface="Lexend"/>
              </a:rPr>
              <a:t>Một số tính năng nổi bật của phần mềm quản lý kho máy ảnh bao gồm:</a:t>
            </a:r>
            <a:endParaRPr sz="1200">
              <a:solidFill>
                <a:schemeClr val="dk1"/>
              </a:solidFill>
              <a:latin typeface="Lexend"/>
              <a:ea typeface="Lexend"/>
              <a:cs typeface="Lexend"/>
              <a:sym typeface="Lexend"/>
            </a:endParaRPr>
          </a:p>
          <a:p>
            <a:pPr marL="457200" lvl="0" indent="-304800" algn="l" rtl="0">
              <a:lnSpc>
                <a:spcPct val="115000"/>
              </a:lnSpc>
              <a:spcBef>
                <a:spcPts val="1200"/>
              </a:spcBef>
              <a:spcAft>
                <a:spcPts val="0"/>
              </a:spcAft>
              <a:buClr>
                <a:schemeClr val="dk1"/>
              </a:buClr>
              <a:buSzPts val="1200"/>
              <a:buFont typeface="Lexend"/>
              <a:buChar char="-"/>
            </a:pPr>
            <a:r>
              <a:rPr lang="en" sz="1200">
                <a:solidFill>
                  <a:schemeClr val="dk1"/>
                </a:solidFill>
                <a:latin typeface="Lexend"/>
                <a:ea typeface="Lexend"/>
                <a:cs typeface="Lexend"/>
                <a:sym typeface="Lexend"/>
              </a:rPr>
              <a:t>Quản lý thông tin chi tiết về máy ảnh, bao gồm thông tin hãng sản xuất, mã máy ảnh, trạng thái sử dụng và bảo hành.</a:t>
            </a:r>
            <a:endParaRPr sz="1200">
              <a:solidFill>
                <a:schemeClr val="dk1"/>
              </a:solidFill>
              <a:latin typeface="Lexend"/>
              <a:ea typeface="Lexend"/>
              <a:cs typeface="Lexend"/>
              <a:sym typeface="Lexend"/>
            </a:endParaRPr>
          </a:p>
          <a:p>
            <a:pPr marL="457200" lvl="0" indent="-304800" algn="l" rtl="0">
              <a:lnSpc>
                <a:spcPct val="115000"/>
              </a:lnSpc>
              <a:spcBef>
                <a:spcPts val="0"/>
              </a:spcBef>
              <a:spcAft>
                <a:spcPts val="0"/>
              </a:spcAft>
              <a:buClr>
                <a:schemeClr val="dk1"/>
              </a:buClr>
              <a:buSzPts val="1200"/>
              <a:buFont typeface="Lexend"/>
              <a:buChar char="-"/>
            </a:pPr>
            <a:r>
              <a:rPr lang="en" sz="1200">
                <a:solidFill>
                  <a:schemeClr val="dk1"/>
                </a:solidFill>
                <a:latin typeface="Lexend"/>
                <a:ea typeface="Lexend"/>
                <a:cs typeface="Lexend"/>
                <a:sym typeface="Lexend"/>
              </a:rPr>
              <a:t>Tạo và quản lý các danh sách thuê máy ảnh và các tài liệu liên quan.</a:t>
            </a:r>
            <a:endParaRPr sz="1200">
              <a:solidFill>
                <a:schemeClr val="dk1"/>
              </a:solidFill>
              <a:latin typeface="Lexend"/>
              <a:ea typeface="Lexend"/>
              <a:cs typeface="Lexend"/>
              <a:sym typeface="Lexend"/>
            </a:endParaRPr>
          </a:p>
          <a:p>
            <a:pPr marL="457200" lvl="0" indent="-304800" algn="l" rtl="0">
              <a:lnSpc>
                <a:spcPct val="115000"/>
              </a:lnSpc>
              <a:spcBef>
                <a:spcPts val="0"/>
              </a:spcBef>
              <a:spcAft>
                <a:spcPts val="0"/>
              </a:spcAft>
              <a:buClr>
                <a:schemeClr val="dk1"/>
              </a:buClr>
              <a:buSzPts val="1200"/>
              <a:buFont typeface="Lexend"/>
              <a:buChar char="-"/>
            </a:pPr>
            <a:r>
              <a:rPr lang="en" sz="1200">
                <a:solidFill>
                  <a:schemeClr val="dk1"/>
                </a:solidFill>
                <a:latin typeface="Lexend"/>
                <a:ea typeface="Lexend"/>
                <a:cs typeface="Lexend"/>
                <a:sym typeface="Lexend"/>
              </a:rPr>
              <a:t>Tính năng kiểm tra lịch sử sử dụng, tình trạng của máy ảnh.</a:t>
            </a:r>
            <a:endParaRPr sz="1200">
              <a:solidFill>
                <a:schemeClr val="dk1"/>
              </a:solidFill>
              <a:latin typeface="Lexend"/>
              <a:ea typeface="Lexend"/>
              <a:cs typeface="Lexend"/>
              <a:sym typeface="Lexend"/>
            </a:endParaRPr>
          </a:p>
          <a:p>
            <a:pPr marL="457200" lvl="0" indent="-304800" algn="l" rtl="0">
              <a:lnSpc>
                <a:spcPct val="115000"/>
              </a:lnSpc>
              <a:spcBef>
                <a:spcPts val="0"/>
              </a:spcBef>
              <a:spcAft>
                <a:spcPts val="0"/>
              </a:spcAft>
              <a:buClr>
                <a:schemeClr val="dk1"/>
              </a:buClr>
              <a:buSzPts val="1200"/>
              <a:buFont typeface="Lexend"/>
              <a:buChar char="-"/>
            </a:pPr>
            <a:r>
              <a:rPr lang="en" sz="1200">
                <a:solidFill>
                  <a:schemeClr val="dk1"/>
                </a:solidFill>
                <a:latin typeface="Lexend"/>
                <a:ea typeface="Lexend"/>
                <a:cs typeface="Lexend"/>
                <a:sym typeface="Lexend"/>
              </a:rPr>
              <a:t>Báo cáo tổng hợp dữ liệu và thống kê.</a:t>
            </a:r>
            <a:endParaRPr sz="1200">
              <a:solidFill>
                <a:schemeClr val="dk1"/>
              </a:solidFill>
              <a:latin typeface="Lexend"/>
              <a:ea typeface="Lexend"/>
              <a:cs typeface="Lexend"/>
              <a:sym typeface="Lexend"/>
            </a:endParaRPr>
          </a:p>
          <a:p>
            <a:pPr marL="0" lvl="0" indent="0" algn="l" rtl="0">
              <a:lnSpc>
                <a:spcPct val="100000"/>
              </a:lnSpc>
              <a:spcBef>
                <a:spcPts val="1200"/>
              </a:spcBef>
              <a:spcAft>
                <a:spcPts val="0"/>
              </a:spcAft>
              <a:buSzPts val="3400"/>
              <a:buNone/>
            </a:pPr>
            <a:endParaRPr sz="1200">
              <a:solidFill>
                <a:schemeClr val="dk1"/>
              </a:solidFill>
              <a:latin typeface="Lexend"/>
              <a:ea typeface="Lexend"/>
              <a:cs typeface="Lexend"/>
              <a:sym typeface="Lexend"/>
            </a:endParaRPr>
          </a:p>
        </p:txBody>
      </p:sp>
      <p:sp>
        <p:nvSpPr>
          <p:cNvPr id="133" name="Google Shape;133;p20"/>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8</a:t>
            </a:fld>
            <a:endParaRPr/>
          </a:p>
        </p:txBody>
      </p:sp>
      <p:sp>
        <p:nvSpPr>
          <p:cNvPr id="134" name="Google Shape;134;p20"/>
          <p:cNvSpPr txBox="1"/>
          <p:nvPr/>
        </p:nvSpPr>
        <p:spPr>
          <a:xfrm>
            <a:off x="1146775" y="605550"/>
            <a:ext cx="6445200" cy="4464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SzPts val="1700"/>
              <a:buFont typeface="Lexend Medium"/>
              <a:buAutoNum type="alphaUcPeriod"/>
            </a:pPr>
            <a:r>
              <a:rPr lang="en" sz="1700">
                <a:latin typeface="Lexend Medium"/>
                <a:ea typeface="Lexend Medium"/>
                <a:cs typeface="Lexend Medium"/>
                <a:sym typeface="Lexend Medium"/>
              </a:rPr>
              <a:t>Định nghĩa vấn đề: </a:t>
            </a:r>
            <a:endParaRPr sz="1700">
              <a:latin typeface="Lexend Medium"/>
              <a:ea typeface="Lexend Medium"/>
              <a:cs typeface="Lexend Medium"/>
              <a:sym typeface="Lexend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title"/>
          </p:nvPr>
        </p:nvSpPr>
        <p:spPr>
          <a:xfrm>
            <a:off x="1101500" y="1048150"/>
            <a:ext cx="1836300" cy="190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 b="1">
                <a:latin typeface="Lexend"/>
                <a:ea typeface="Lexend"/>
                <a:cs typeface="Lexend"/>
                <a:sym typeface="Lexend"/>
              </a:rPr>
              <a:t>B. Mục tiêu</a:t>
            </a:r>
            <a:endParaRPr b="1">
              <a:latin typeface="Lexend"/>
              <a:ea typeface="Lexend"/>
              <a:cs typeface="Lexend"/>
              <a:sym typeface="Lexend"/>
            </a:endParaRPr>
          </a:p>
        </p:txBody>
      </p:sp>
      <p:sp>
        <p:nvSpPr>
          <p:cNvPr id="140" name="Google Shape;140;p21"/>
          <p:cNvSpPr txBox="1">
            <a:spLocks noGrp="1"/>
          </p:cNvSpPr>
          <p:nvPr>
            <p:ph type="body" idx="1"/>
          </p:nvPr>
        </p:nvSpPr>
        <p:spPr>
          <a:xfrm>
            <a:off x="4112850" y="599950"/>
            <a:ext cx="4016100" cy="3575700"/>
          </a:xfrm>
          <a:prstGeom prst="rect">
            <a:avLst/>
          </a:prstGeom>
          <a:noFill/>
          <a:ln>
            <a:noFill/>
          </a:ln>
        </p:spPr>
        <p:txBody>
          <a:bodyPr spcFirstLastPara="1" wrap="square" lIns="91425" tIns="91425" rIns="91425" bIns="91425" anchor="t" anchorCtr="0">
            <a:noAutofit/>
          </a:bodyPr>
          <a:lstStyle/>
          <a:p>
            <a:pPr marL="457200" lvl="0" indent="-336550" algn="l" rtl="0">
              <a:lnSpc>
                <a:spcPct val="115000"/>
              </a:lnSpc>
              <a:spcBef>
                <a:spcPts val="1200"/>
              </a:spcBef>
              <a:spcAft>
                <a:spcPts val="0"/>
              </a:spcAft>
              <a:buClr>
                <a:schemeClr val="dk1"/>
              </a:buClr>
              <a:buSzPts val="1700"/>
              <a:buFont typeface="Lexend"/>
              <a:buChar char="●"/>
            </a:pPr>
            <a:r>
              <a:rPr lang="en" sz="1700">
                <a:solidFill>
                  <a:schemeClr val="dk1"/>
                </a:solidFill>
                <a:latin typeface="Lexend"/>
                <a:ea typeface="Lexend"/>
                <a:cs typeface="Lexend"/>
                <a:sym typeface="Lexend"/>
              </a:rPr>
              <a:t>Giúp dễ dàng quản lý và tìm kiếm thông tin máy ảnh một cách nhanh chóng.</a:t>
            </a:r>
            <a:endParaRPr sz="17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endParaRPr sz="1700">
              <a:solidFill>
                <a:schemeClr val="dk1"/>
              </a:solidFill>
              <a:latin typeface="Lexend"/>
              <a:ea typeface="Lexend"/>
              <a:cs typeface="Lexend"/>
              <a:sym typeface="Lexend"/>
            </a:endParaRPr>
          </a:p>
          <a:p>
            <a:pPr marL="457200" lvl="0" indent="-336550" algn="l" rtl="0">
              <a:lnSpc>
                <a:spcPct val="115000"/>
              </a:lnSpc>
              <a:spcBef>
                <a:spcPts val="1200"/>
              </a:spcBef>
              <a:spcAft>
                <a:spcPts val="0"/>
              </a:spcAft>
              <a:buClr>
                <a:schemeClr val="dk1"/>
              </a:buClr>
              <a:buSzPts val="1700"/>
              <a:buFont typeface="Lexend"/>
              <a:buChar char="●"/>
            </a:pPr>
            <a:r>
              <a:rPr lang="en" sz="1700">
                <a:solidFill>
                  <a:schemeClr val="dk1"/>
                </a:solidFill>
                <a:latin typeface="Lexend"/>
                <a:ea typeface="Lexend"/>
                <a:cs typeface="Lexend"/>
                <a:sym typeface="Lexend"/>
              </a:rPr>
              <a:t>Cung cấp các công cụ hữu ích để chỉnh sửa và tối ưu hóa máy ảnh.</a:t>
            </a:r>
            <a:endParaRPr sz="1700">
              <a:solidFill>
                <a:schemeClr val="dk1"/>
              </a:solidFill>
              <a:latin typeface="Lexend"/>
              <a:ea typeface="Lexend"/>
              <a:cs typeface="Lexend"/>
              <a:sym typeface="Lexend"/>
            </a:endParaRPr>
          </a:p>
          <a:p>
            <a:pPr marL="457200" lvl="0" indent="0" algn="l" rtl="0">
              <a:lnSpc>
                <a:spcPct val="115000"/>
              </a:lnSpc>
              <a:spcBef>
                <a:spcPts val="1200"/>
              </a:spcBef>
              <a:spcAft>
                <a:spcPts val="0"/>
              </a:spcAft>
              <a:buNone/>
            </a:pPr>
            <a:endParaRPr sz="1700">
              <a:solidFill>
                <a:schemeClr val="dk1"/>
              </a:solidFill>
              <a:latin typeface="Lexend"/>
              <a:ea typeface="Lexend"/>
              <a:cs typeface="Lexend"/>
              <a:sym typeface="Lexend"/>
            </a:endParaRPr>
          </a:p>
          <a:p>
            <a:pPr marL="457200" lvl="0" indent="-336550" algn="l" rtl="0">
              <a:lnSpc>
                <a:spcPct val="115000"/>
              </a:lnSpc>
              <a:spcBef>
                <a:spcPts val="1200"/>
              </a:spcBef>
              <a:spcAft>
                <a:spcPts val="0"/>
              </a:spcAft>
              <a:buClr>
                <a:schemeClr val="dk1"/>
              </a:buClr>
              <a:buSzPts val="1700"/>
              <a:buFont typeface="Lexend"/>
              <a:buChar char="●"/>
            </a:pPr>
            <a:r>
              <a:rPr lang="en" sz="1700">
                <a:solidFill>
                  <a:schemeClr val="dk1"/>
                </a:solidFill>
                <a:latin typeface="Lexend"/>
                <a:ea typeface="Lexend"/>
                <a:cs typeface="Lexend"/>
                <a:sym typeface="Lexend"/>
              </a:rPr>
              <a:t>Hỗ trợ lưu trữ thông tin máy ảnh một cách an toàn và hiệu quả.</a:t>
            </a:r>
            <a:endParaRPr sz="1700">
              <a:solidFill>
                <a:schemeClr val="dk1"/>
              </a:solidFill>
              <a:latin typeface="Lexend"/>
              <a:ea typeface="Lexend"/>
              <a:cs typeface="Lexend"/>
              <a:sym typeface="Lexend"/>
            </a:endParaRPr>
          </a:p>
        </p:txBody>
      </p:sp>
      <p:sp>
        <p:nvSpPr>
          <p:cNvPr id="141" name="Google Shape;141;p21"/>
          <p:cNvSpPr txBox="1">
            <a:spLocks noGrp="1"/>
          </p:cNvSpPr>
          <p:nvPr>
            <p:ph type="sldNum" idx="12"/>
          </p:nvPr>
        </p:nvSpPr>
        <p:spPr>
          <a:xfrm>
            <a:off x="8536449"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200"/>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Florizel template">
  <a:themeElements>
    <a:clrScheme name="Custom 347">
      <a:dk1>
        <a:srgbClr val="000000"/>
      </a:dk1>
      <a:lt1>
        <a:srgbClr val="FFFFFF"/>
      </a:lt1>
      <a:dk2>
        <a:srgbClr val="6A708D"/>
      </a:dk2>
      <a:lt2>
        <a:srgbClr val="DEE1EC"/>
      </a:lt2>
      <a:accent1>
        <a:srgbClr val="C0CAFC"/>
      </a:accent1>
      <a:accent2>
        <a:srgbClr val="8798EE"/>
      </a:accent2>
      <a:accent3>
        <a:srgbClr val="D0F5FF"/>
      </a:accent3>
      <a:accent4>
        <a:srgbClr val="6DB4F5"/>
      </a:accent4>
      <a:accent5>
        <a:srgbClr val="DAFBDD"/>
      </a:accent5>
      <a:accent6>
        <a:srgbClr val="58D8C5"/>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1423</Words>
  <Application>Microsoft Office PowerPoint</Application>
  <PresentationFormat>On-screen Show (16:9)</PresentationFormat>
  <Paragraphs>227</Paragraphs>
  <Slides>34</Slides>
  <Notes>34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34</vt:i4>
      </vt:variant>
    </vt:vector>
  </HeadingPairs>
  <TitlesOfParts>
    <vt:vector size="46" baseType="lpstr">
      <vt:lpstr>Raleway</vt:lpstr>
      <vt:lpstr>Calibri</vt:lpstr>
      <vt:lpstr>Lexend SemiBold</vt:lpstr>
      <vt:lpstr>Inter</vt:lpstr>
      <vt:lpstr>Lexend ExtraBold</vt:lpstr>
      <vt:lpstr>Lexend Medium</vt:lpstr>
      <vt:lpstr>Abril Fatface</vt:lpstr>
      <vt:lpstr>Arial</vt:lpstr>
      <vt:lpstr>Lexend</vt:lpstr>
      <vt:lpstr>League Spartan</vt:lpstr>
      <vt:lpstr>Lexend Light</vt:lpstr>
      <vt:lpstr>Florizel template</vt:lpstr>
      <vt:lpstr>ĐỒ ÁN MÔN HỌC MÔN: LẬP TRÌNH HƯỚNG ĐỐI TƯỢNG </vt:lpstr>
      <vt:lpstr>LẬP TRÌNH HƯỚNG ĐỐI TƯỢNG ĐỀ TÀI: QUẢN LÝ KHO MÁY ẢNH</vt:lpstr>
      <vt:lpstr>PowerPoint Presentation</vt:lpstr>
      <vt:lpstr>PowerPoint Presentation</vt:lpstr>
      <vt:lpstr>PowerPoint Presentation</vt:lpstr>
      <vt:lpstr>Lời nói đầu</vt:lpstr>
      <vt:lpstr>1. Giới thiệu</vt:lpstr>
      <vt:lpstr>PowerPoint Presentation</vt:lpstr>
      <vt:lpstr>B. Mục tiêu</vt:lpstr>
      <vt:lpstr>C. Lý do chọn đề tài   </vt:lpstr>
      <vt:lpstr>2. Phân tích đề tài </vt:lpstr>
      <vt:lpstr>Phân tích yêu cầu hệ thống</vt:lpstr>
      <vt:lpstr>Phân tích yêu cầu hệ thống</vt:lpstr>
      <vt:lpstr>A. Quản lý nhập máy:</vt:lpstr>
      <vt:lpstr>Class MayAnh</vt:lpstr>
      <vt:lpstr>Class NhapKho kế thừa Class MayAnh</vt:lpstr>
      <vt:lpstr>Class XuatKho kế thừa class MayAnh </vt:lpstr>
      <vt:lpstr>Class ListMayAnh</vt:lpstr>
      <vt:lpstr>Class LiStNhapKho</vt:lpstr>
      <vt:lpstr>Class LiStXuatKho</vt:lpstr>
      <vt:lpstr>PowerPoint Presentation</vt:lpstr>
      <vt:lpstr>Thực hiện chạy chương trình</vt:lpstr>
      <vt:lpstr>3. Mô tả và cài đặt </vt:lpstr>
      <vt:lpstr>Mô tả thuật toán</vt:lpstr>
      <vt:lpstr>Cài đặt thuật toán</vt:lpstr>
      <vt:lpstr>4. Kết quả  </vt:lpstr>
      <vt:lpstr>PowerPoint Presentation</vt:lpstr>
      <vt:lpstr>Nhập kho</vt:lpstr>
      <vt:lpstr>Xuất kho</vt:lpstr>
      <vt:lpstr>5. Kết luận và định hướng</vt:lpstr>
      <vt:lpstr>Kết luận</vt:lpstr>
      <vt:lpstr>Định hướng phát triển</vt:lpstr>
      <vt:lpstr>Thanks!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MÔN HỌC MÔN: LẬP TRÌNH HƯỚNG ĐỐI TƯỢNG </dc:title>
  <cp:lastModifiedBy>Hồ Thiên</cp:lastModifiedBy>
  <cp:revision>3</cp:revision>
  <dcterms:modified xsi:type="dcterms:W3CDTF">2023-04-10T05:53:24Z</dcterms:modified>
</cp:coreProperties>
</file>